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sldIdLst>
    <p:sldId id="256" r:id="rId5"/>
    <p:sldId id="258" r:id="rId6"/>
    <p:sldId id="259" r:id="rId7"/>
    <p:sldId id="260" r:id="rId8"/>
    <p:sldId id="257" r:id="rId9"/>
    <p:sldId id="264" r:id="rId10"/>
    <p:sldId id="263" r:id="rId11"/>
    <p:sldId id="261" r:id="rId12"/>
    <p:sldId id="262" r:id="rId13"/>
    <p:sldId id="270" r:id="rId14"/>
    <p:sldId id="271" r:id="rId15"/>
    <p:sldId id="268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08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36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05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91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757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9565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8563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7321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077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15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931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286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48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294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372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66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566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37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E8BF17E-18B6-42A7-AE2C-AC7C5C40DC73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52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azaksha.info/%D0%B3%D0%B5%D0%BE%D0%B3%D1%80%D0%B0%D1%84%D0%B8%D1%8F/%D1%82%D0%B0%D0%B1%D0%B8%D2%93%D0%B0%D1%82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alakai.kz/ertegler/712-er-tstk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6067" y="1094704"/>
            <a:ext cx="9882389" cy="4037060"/>
          </a:xfrm>
        </p:spPr>
        <p:txBody>
          <a:bodyPr>
            <a:normAutofit/>
          </a:bodyPr>
          <a:lstStyle/>
          <a:p>
            <a:r>
              <a:rPr lang="kk-KZ" sz="31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 тақырыбы</a:t>
            </a:r>
            <a:r>
              <a:rPr lang="kk-KZ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kk-KZ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 және экология. Шешендік сөздер </a:t>
            </a:r>
            <a:br>
              <a:rPr lang="kk-KZ" sz="3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</a:t>
            </a:r>
            <a:r>
              <a:rPr lang="kk-KZ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kk-KZ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i="1" dirty="0">
                <a:solidFill>
                  <a:srgbClr val="FFFF00"/>
                </a:solidFill>
              </a:rPr>
              <a:t>                  </a:t>
            </a:r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Табиғатқа не жатады?</a:t>
            </a:r>
            <a:r>
              <a:rPr lang="ru-RU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17680" y="24867"/>
            <a:ext cx="274320" cy="12651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63D263-58B2-48C5-9756-A6FB1D36D6D2}"/>
              </a:ext>
            </a:extLst>
          </p:cNvPr>
          <p:cNvSpPr txBox="1"/>
          <p:nvPr/>
        </p:nvSpPr>
        <p:spPr>
          <a:xfrm>
            <a:off x="9088582" y="5048637"/>
            <a:ext cx="2299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</a:p>
          <a:p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11-сынып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E01F4FAA-AFA6-4030-934A-AD99427845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82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25290">
        <p14:reveal/>
      </p:transition>
    </mc:Choice>
    <mc:Fallback>
      <p:transition spd="slow" advTm="25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2B5FCE-DAD2-4B9D-9D8E-004376770987}"/>
              </a:ext>
            </a:extLst>
          </p:cNvPr>
          <p:cNvSpPr txBox="1"/>
          <p:nvPr/>
        </p:nvSpPr>
        <p:spPr>
          <a:xfrm>
            <a:off x="665018" y="762001"/>
            <a:ext cx="11028217" cy="4216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3-тапсырма: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Тірек сөздерді пайдаланып, табиғат пен адамның егіз ұғым екеніне пікір білдір.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тірек сөздерді қолданады;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2.көзқарасын «4 сөйлем» әдісімен</a:t>
            </a: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білдіреді.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31C56A83-769A-4975-A93C-687B9F2760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257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7171"/>
    </mc:Choice>
    <mc:Fallback>
      <p:transition spd="slow" advTm="8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9A9388-DC7F-4E72-A94E-CCBBF658C3BA}"/>
              </a:ext>
            </a:extLst>
          </p:cNvPr>
          <p:cNvSpPr txBox="1"/>
          <p:nvPr/>
        </p:nvSpPr>
        <p:spPr>
          <a:xfrm>
            <a:off x="110835" y="942109"/>
            <a:ext cx="11208329" cy="411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Тексер!!!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Менің ойымша, адамзатты табиғаттан, табиғатты </a:t>
            </a:r>
            <a:r>
              <a:rPr lang="kk-KZ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адамзаттан</a:t>
            </a: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бөліп қарау мүмкін емес.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Себебі адам </a:t>
            </a:r>
            <a:r>
              <a:rPr lang="kk-KZ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 заңдылықтарының, астрономия ғылымының </a:t>
            </a: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арқасында табиғаттың қыр-сырын таныды. 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kk-KZ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Табиғаттағы өзгерістерді </a:t>
            </a: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 өмірінің бөлшегіне айналдырды. 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Сондықтан олар бір-бірін өте жақын түсінеді. 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763E0713-BA62-4235-8089-F36B2B8D83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575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204"/>
    </mc:Choice>
    <mc:Fallback>
      <p:transition spd="slow" advTm="8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орытынды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 мазмұнына сай тірек сөздерді анықтай алдың;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 нақты анықтадың.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35AA5FBF-C6C3-49BD-998E-614671F655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931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3815"/>
    </mc:Choice>
    <mc:Fallback>
      <p:transition spd="slow" advTm="8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8F0987-5051-4BD3-9604-D91D6E8F1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356" y="1204190"/>
            <a:ext cx="8761412" cy="3416300"/>
          </a:xfrm>
        </p:spPr>
        <p:txBody>
          <a:bodyPr>
            <a:normAutofit/>
          </a:bodyPr>
          <a:lstStyle/>
          <a:p>
            <a:r>
              <a:rPr lang="kk-KZ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Үйге тапсырма:</a:t>
            </a:r>
          </a:p>
          <a:p>
            <a:endParaRPr lang="kk-KZ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76200">
              <a:lnSpc>
                <a:spcPct val="107000"/>
              </a:lnSpc>
              <a:spcAft>
                <a:spcPts val="800"/>
              </a:spcAft>
            </a:pPr>
            <a:r>
              <a:rPr lang="kk-K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Ғаламтордан табиғат тақырыбындағы мәтінді таңдап, </a:t>
            </a:r>
            <a:r>
              <a:rPr lang="kk-K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5тірек сөз,5 тірек тіркес, 1 тірек сөйлем жаз.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29042CCC-4CC0-421F-9919-23F138C318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541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9763"/>
    </mc:Choice>
    <mc:Fallback>
      <p:transition spd="slow" advTm="15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3793" y="-663597"/>
            <a:ext cx="10650828" cy="6111359"/>
          </a:xfrm>
        </p:spPr>
        <p:txBody>
          <a:bodyPr/>
          <a:lstStyle/>
          <a:p>
            <a:pPr lvl="0"/>
            <a:r>
              <a:rPr lang="kk-KZ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мақсаты:</a:t>
            </a:r>
            <a:r>
              <a:rPr lang="kk-K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11.1.1.1 мәтін үзінділері бойынша болжам жасау, тиісті ақпаратты анықтай білу.</a:t>
            </a:r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мақсаты:</a:t>
            </a: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Тірек сөздер мен  тіркестерді анықтап, болжам жасау және тиісті ақпаратты анықтай алу.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k-KZ" dirty="0"/>
          </a:p>
          <a:p>
            <a:pPr marL="0" indent="0">
              <a:buNone/>
            </a:pPr>
            <a:endParaRPr lang="kk-KZ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403F7CA3-AA36-48B7-8CFF-8175B9EDE1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56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487">
        <p14:ferris dir="l"/>
      </p:transition>
    </mc:Choice>
    <mc:Fallback>
      <p:transition spd="slow" advTm="24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критерийлері: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 мазмұнына сай тірек сөздерді анықтай алады;</a:t>
            </a:r>
          </a:p>
          <a:p>
            <a:pPr marL="0" lvl="0" indent="0">
              <a:buNone/>
            </a:pP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Ақпаратты нақты анықтайды.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B261CE0D-60B3-4639-9429-C1C5FBF07E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821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14098">
        <p14:flythrough/>
      </p:transition>
    </mc:Choice>
    <mc:Fallback>
      <p:transition spd="slow" advTm="14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Болжам жаса</a:t>
            </a:r>
            <a:endParaRPr lang="ru-RU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670" y="2513109"/>
            <a:ext cx="9092485" cy="3563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Берілген тірек сөздерге назар аудара отырып, мәтін  мазмұнына болжам жаса.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kk-KZ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kk-KZ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табиғат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kk-KZ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жер-ана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kk-KZ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табиғатты  зерттеу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kk-KZ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заңдылықтар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10" y="3181081"/>
            <a:ext cx="4468969" cy="695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62897183-0682-4A35-BD7B-0C16767008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58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35944">
        <p14:prism isContent="1" isInverted="1"/>
      </p:transition>
    </mc:Choice>
    <mc:Fallback>
      <p:transition spd="slow" advTm="359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026" y="196273"/>
            <a:ext cx="11572074" cy="690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8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Мәтін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Адам — табиғаттың ажырамас бөлігі. Сондықтан халқымызда «Жер-Ана» деген егіз ұғым қалыптасқан. Жерді өз анасындай, анасын күндей қастерлеу ата қостаған салтымыз. «Жер шоқтығы — Көкшетау», «Жер жаннаты — Жетісу»- деп, бабаларымыз туған жерге, табиғатқа деген ыстық махаббатын білдірген. Сондықтан орман-тоғайларды сақтап, қоршаған ортаның, өзен мен көлдердің ластанбауына ерекше мән берген. «Су ішкен құдығыңа түкірме», «Бұлақ көрсең, көзін аш»,-деп, жас ұрпақтың бойына табиғатты қорғаудың тәрбиесін сіңірген. </a:t>
            </a: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kk-KZ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Табиғатта үздіксіз өзгерістер болып жатады. Мысалы, жанартаудың атқылауы , найзағайдың жарқылы, судың мұзға айналуы сияқты құбылыстар табиғаттағы өзгерістерді көрсетеді.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Аспан денелерінің қозғалысы, гүлдердің шешек атуы, ағаштың жайқалып өсуі, өзеннің тасуы немесе көлдердің тартылып суалуы — осылардың барлығы да қоршаған ортадағы өзгерістер. </a:t>
            </a:r>
            <a:endParaRPr lang="ru-RU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4E06D4B4-C4F1-47D9-896D-71FA10B511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407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9319"/>
    </mc:Choice>
    <mc:Fallback>
      <p:transition spd="slow" advTm="10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8338" y="117693"/>
            <a:ext cx="10860207" cy="6681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Әлемде орын алатын сан алуан өзгерістер табиғат құбылыстары деп аталады. Табиғат құбылыстары бір-бірімен тығыз байланысты.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физика, астрономия, география, геология, биология, химия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ғылымдар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зерттейді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ғылымның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табиғатты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зерттеуде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міндеті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физика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негізінен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механикалық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қозғалысты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құбылыстарын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зерттейді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Физика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зерттейтін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табиғат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құбылыстары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физикалық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құбылыстар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аталады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Физика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жаратылыстану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ғылымдарымен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тығыз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байланыста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Мәселен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географияда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физика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заңдарын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өзендердің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ағатынын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желдің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болатынын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түсіндіру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қолданады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Сол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биологияда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физика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заңдарын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пайдаланып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хайуанаттардың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қозғалатынын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мүшелерінің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жасайтынын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түсіндіреді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1C7E657B-21B1-448A-8405-75C9C53AC1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372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9565"/>
    </mc:Choice>
    <mc:Fallback>
      <p:transition spd="slow" advTm="79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093" y="266596"/>
            <a:ext cx="11439562" cy="695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физика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заңдары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құбылыстарын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инженерлер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конструкторлар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дәрігерлер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агрономдар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жүргізушілер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мамандар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пайдаланады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Астрономия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физика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заңдылықтарына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сүйеніп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бақылайтын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аспан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денелері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құбылыстарының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табиғатын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түсіндіреді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қасиеттері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көрінісін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ұғындыруға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құбылыстардың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себеп-салдарын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ашуға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тырысады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Ал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табиғат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ұғым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биғатсыз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адамсыз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табиғат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сүруі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керектісін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қажеттісін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табиғаттан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табиғи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күйінде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өндіріп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https://kazaksha.info/%D0%B3%D0%B5%D0%BE%D0%B3%D1%80%D0%B0%D1%84%D0%B8%D1%8F/%D1%82%D0%B0%D0%B1%D0%B8%D2%93%D0%B0%D1%82</a:t>
            </a:r>
            <a:endParaRPr lang="ru-RU" sz="1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C9E42CC1-E9E3-4869-B463-077323E597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169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1128"/>
    </mc:Choice>
    <mc:Fallback>
      <p:transition spd="slow" advTm="9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093" y="0"/>
            <a:ext cx="11882907" cy="5821252"/>
          </a:xfrm>
        </p:spPr>
        <p:txBody>
          <a:bodyPr/>
          <a:lstStyle/>
          <a:p>
            <a:r>
              <a:rPr lang="kk-KZ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2-тапсырма:</a:t>
            </a:r>
            <a:r>
              <a:rPr lang="ru-RU" sz="28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kk-K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Мәтіндегі негізгі ақпараттарды бейнеле. </a:t>
            </a:r>
            <a:br>
              <a:rPr lang="kk-K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</a:t>
            </a: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қушылар  мәтінді оқиды, түсінеді;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негізгі ақпаратты  суреттермен, сызбалармен бейнелейді</a:t>
            </a:r>
            <a:b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(сөзбен емес);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6" y="2175164"/>
            <a:ext cx="11226864" cy="3921909"/>
          </a:xfrm>
        </p:spPr>
        <p:txBody>
          <a:bodyPr/>
          <a:lstStyle/>
          <a:p>
            <a:pPr marL="0" indent="0">
              <a:buNone/>
            </a:pPr>
            <a:r>
              <a:rPr lang="kk-KZ" dirty="0">
                <a:hlinkClick r:id="rId3"/>
              </a:rPr>
              <a:t> </a:t>
            </a:r>
            <a:r>
              <a:rPr lang="kk-KZ" dirty="0"/>
              <a:t> 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2BE3327E-261D-4374-83CF-C78CF15309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1212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2013">
        <p15:prstTrans prst="prestige"/>
      </p:transition>
    </mc:Choice>
    <mc:Fallback>
      <p:transition spd="slow" advTm="22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6775" y="599209"/>
            <a:ext cx="8761411" cy="1307145"/>
          </a:xfrm>
        </p:spPr>
        <p:txBody>
          <a:bodyPr/>
          <a:lstStyle/>
          <a:p>
            <a:r>
              <a:rPr lang="kk-K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 ақпаратты бейнелеу үшін мына сияқты суреттер мен белгілерді қолдануға болады.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Таңғажайып табиғат құбылысы бразилиялықтарды қайран қалдырды: 27 ақпан  2018, 10:03 - жаңалықтар Tengrinews.kz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989" y="2895147"/>
            <a:ext cx="1912698" cy="145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300" y="2460703"/>
            <a:ext cx="1914725" cy="1936533"/>
          </a:xfrm>
          <a:prstGeom prst="rect">
            <a:avLst/>
          </a:prstGeom>
        </p:spPr>
      </p:pic>
      <p:pic>
        <p:nvPicPr>
          <p:cNvPr id="1032" name="Picture 8" descr="Человек в движении — КакНаучитьсяРисовать.р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6173" y="2746598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Астрономия-аспан денелері туралы ғылым - Студен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8433" y="4945487"/>
            <a:ext cx="2106638" cy="10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550" y="4770580"/>
            <a:ext cx="2619375" cy="1743075"/>
          </a:xfrm>
          <a:prstGeom prst="rect">
            <a:avLst/>
          </a:prstGeom>
        </p:spPr>
      </p:pic>
      <p:pic>
        <p:nvPicPr>
          <p:cNvPr id="1040" name="Picture 16" descr="ӨЗІҢІЗГЕ ҰНАЙТЫН ФИГУРАНЫ ТАҢДАП, ӨЗІҢІЗДІҢ ҚАНДАЙ ЕКЕНІҢІЗДІ БІЛІҢІЗ »  «Өскен өңір» - Шиелі аудандық газеті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5949" y="4746197"/>
            <a:ext cx="2903268" cy="173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13100B30-FEC3-4DD5-AD78-CFB78FC7DB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870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090"/>
    </mc:Choice>
    <mc:Fallback>
      <p:transition spd="slow" advTm="8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A3AB87EF-B655-4FFF-8D05-F333AD7F278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1D76DB127BD6B47802B4AD53E086344" ma:contentTypeVersion="3" ma:contentTypeDescription="Создание документа." ma:contentTypeScope="" ma:versionID="33a1fd0ec3a2ad9772496b7ed5b4c985">
  <xsd:schema xmlns:xsd="http://www.w3.org/2001/XMLSchema" xmlns:xs="http://www.w3.org/2001/XMLSchema" xmlns:p="http://schemas.microsoft.com/office/2006/metadata/properties" xmlns:ns2="792d701b-f7dd-4c05-8c9a-4b23972ce6ec" targetNamespace="http://schemas.microsoft.com/office/2006/metadata/properties" ma:root="true" ma:fieldsID="5ee8cddb9bb8553f6122457c5c986f01" ns2:_="">
    <xsd:import namespace="792d701b-f7dd-4c05-8c9a-4b23972ce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d701b-f7dd-4c05-8c9a-4b23972ce6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EA0A99-D763-4F73-B95C-FE0097E818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2d701b-f7dd-4c05-8c9a-4b23972ce6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D20562-B1FC-4900-8886-A8AEBF2064C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792d701b-f7dd-4c05-8c9a-4b23972ce6e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0BE54E4-1477-42C5-89FB-7BE8D1AC54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572</TotalTime>
  <Words>507</Words>
  <Application>Microsoft Office PowerPoint</Application>
  <PresentationFormat>Произвольный</PresentationFormat>
  <Paragraphs>49</Paragraphs>
  <Slides>13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Ион (конференц-зал)</vt:lpstr>
      <vt:lpstr>Бөлім тақырыбы: Табиғат және экология. Шешендік сөздер   Сабақтың тақырыбы:                    Табиғатқа не жатады? </vt:lpstr>
      <vt:lpstr>Оқу мақсаты: 11.1.1.1 мәтін үзінділері бойынша болжам жасау, тиісті ақпаратты анықтай білу.  Сабақ мақсаты: Тірек сөздер мен  тіркестерді анықтап, болжам жасау және тиісті ақпаратты анықтай алу. </vt:lpstr>
      <vt:lpstr>Бағалау критерийлері:</vt:lpstr>
      <vt:lpstr>1-тапсырма. Болжам жаса</vt:lpstr>
      <vt:lpstr>Слайд 5</vt:lpstr>
      <vt:lpstr>Слайд 6</vt:lpstr>
      <vt:lpstr>Слайд 7</vt:lpstr>
      <vt:lpstr>      2-тапсырма:                               Мәтіндегі негізгі ақпараттарды бейнеле.    Дескриптор: - оқушылар  мәтінді оқиды, түсінеді;  - негізгі ақпаратты  суреттермен, сызбалармен бейнелейді (сөзбен емес); </vt:lpstr>
      <vt:lpstr>Негізгі ақпаратты бейнелеу үшін мына сияқты суреттер мен белгілерді қолдануға болады.</vt:lpstr>
      <vt:lpstr>Слайд 10</vt:lpstr>
      <vt:lpstr>Слайд 11</vt:lpstr>
      <vt:lpstr>Қорытынды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Turganai</cp:lastModifiedBy>
  <cp:revision>41</cp:revision>
  <dcterms:created xsi:type="dcterms:W3CDTF">2020-10-12T06:43:10Z</dcterms:created>
  <dcterms:modified xsi:type="dcterms:W3CDTF">2021-02-01T07:21:44Z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0x01010061D76DB127BD6B47802B4AD53E086344</vt:lpwstr>
  </property>
</Properties>
</file>