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73" r:id="rId2"/>
    <p:sldId id="272" r:id="rId3"/>
    <p:sldId id="262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6" d="100"/>
          <a:sy n="46" d="100"/>
        </p:scale>
        <p:origin x="38" y="691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40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30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853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36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5357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002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160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61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7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6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75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04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55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93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5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7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1473F-1631-4357-BB58-93D71F2957B1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16C165-2147-4FF6-AECB-942D8053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84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437" y="375557"/>
            <a:ext cx="11332028" cy="5665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Нұр- Сұлтан қаласы әкімдігінің білім бөлімі </a:t>
            </a:r>
          </a:p>
          <a:p>
            <a:pPr marL="0" indent="0">
              <a:buNone/>
            </a:pPr>
            <a:r>
              <a:rPr lang="kk-KZ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« №34 орта мектеп» КММ</a:t>
            </a:r>
            <a:endParaRPr lang="en-US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Сабақ:№10</a:t>
            </a:r>
          </a:p>
          <a:p>
            <a:pPr marL="0" indent="0">
              <a:buNone/>
            </a:pP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       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</a:t>
            </a:r>
          </a:p>
          <a:p>
            <a:pPr marL="0" indent="0">
              <a:buNone/>
            </a:pP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 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ЖБ (Т1) </a:t>
            </a:r>
          </a:p>
          <a:p>
            <a:pPr marL="0" indent="0">
              <a:buNone/>
            </a:pP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 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нертапқыштар тарихы </a:t>
            </a:r>
          </a:p>
          <a:p>
            <a:pPr marL="0" indent="0">
              <a:buNone/>
            </a:pPr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0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6"/>
    </mc:Choice>
    <mc:Fallback xmlns="">
      <p:transition spd="slow" advTm="5816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1307" y="171450"/>
            <a:ext cx="9152163" cy="3756922"/>
          </a:xfrm>
        </p:spPr>
        <p:txBody>
          <a:bodyPr/>
          <a:lstStyle/>
          <a:p>
            <a:pPr algn="l">
              <a:lnSpc>
                <a:spcPct val="107000"/>
              </a:lnSpc>
              <a:spcAft>
                <a:spcPts val="0"/>
              </a:spcAft>
            </a:pPr>
            <a:r>
              <a:rPr lang="kk-KZ" dirty="0" smtClean="0"/>
              <a:t/>
            </a:r>
            <a:br>
              <a:rPr lang="kk-KZ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8892" y="302079"/>
            <a:ext cx="10344151" cy="484565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</a:pPr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Times New Roman" panose="02020603050405020304" pitchFamily="18" charset="0"/>
              </a:rPr>
              <a:t>Бөлім: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Times New Roman" panose="02020603050405020304" pitchFamily="18" charset="0"/>
              </a:rPr>
              <a:t>Әлемді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Times New Roman" panose="02020603050405020304" pitchFamily="18" charset="0"/>
              </a:rPr>
              <a:t>өзгерткен өнертабыстар.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Times New Roman" panose="02020603050405020304" pitchFamily="18" charset="0"/>
              </a:rPr>
              <a:t>Шешендік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Times New Roman" panose="02020603050405020304" pitchFamily="18" charset="0"/>
              </a:rPr>
              <a:t>сөздер</a:t>
            </a:r>
          </a:p>
          <a:p>
            <a:pPr algn="l"/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Өнертапқыштар тарихы </a:t>
            </a:r>
          </a:p>
          <a:p>
            <a:pPr algn="l"/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 оқу мақсаты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11.2.1.1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 графиктік мәтіндердегі (кесте, диаграмма, сызба, шартты белгі) мәліметтерді салыстырып талдау, негізгі үрдістерді анықтау;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7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86"/>
    </mc:Choice>
    <mc:Fallback xmlns="">
      <p:transition spd="slow" advTm="1848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911745" cy="13208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 көру: </a:t>
            </a:r>
            <a:r>
              <a:rPr lang="en-US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://www.youtube.com/watch?v=S02ZutRzA00</a:t>
            </a:r>
            <a:br>
              <a:rPr lang="en-US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        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қозғау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/>
              <a:t>Ө –</a:t>
            </a:r>
          </a:p>
          <a:p>
            <a:r>
              <a:rPr lang="ru-RU" dirty="0"/>
              <a:t>н -</a:t>
            </a:r>
          </a:p>
          <a:p>
            <a:r>
              <a:rPr lang="ru-RU" dirty="0"/>
              <a:t>е -</a:t>
            </a:r>
          </a:p>
          <a:p>
            <a:r>
              <a:rPr lang="ru-RU" dirty="0"/>
              <a:t>р -</a:t>
            </a:r>
          </a:p>
          <a:p>
            <a:r>
              <a:rPr lang="ru-RU" dirty="0"/>
              <a:t>т -</a:t>
            </a:r>
          </a:p>
          <a:p>
            <a:r>
              <a:rPr lang="ru-RU" dirty="0"/>
              <a:t>а -</a:t>
            </a:r>
          </a:p>
          <a:p>
            <a:r>
              <a:rPr lang="ru-RU" dirty="0"/>
              <a:t>б -</a:t>
            </a:r>
          </a:p>
          <a:p>
            <a:r>
              <a:rPr lang="ru-RU" dirty="0"/>
              <a:t>ы -</a:t>
            </a:r>
          </a:p>
          <a:p>
            <a:r>
              <a:rPr lang="ru-RU" dirty="0"/>
              <a:t>с -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95"/>
    </mc:Choice>
    <mc:Fallback xmlns="">
      <p:transition spd="slow" advTm="839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771526"/>
            <a:ext cx="7766936" cy="1028700"/>
          </a:xfrm>
        </p:spPr>
        <p:txBody>
          <a:bodyPr/>
          <a:lstStyle/>
          <a:p>
            <a:pPr algn="ctr"/>
            <a:r>
              <a:rPr lang="kk-KZ" sz="8000" dirty="0" smtClean="0"/>
              <a:t>ОЙ ҚОЗҒАУ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014538"/>
            <a:ext cx="7766936" cy="404336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8800" dirty="0">
                <a:solidFill>
                  <a:srgbClr val="FF0000"/>
                </a:solidFill>
              </a:rPr>
              <a:t>Ө –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н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е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р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т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а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б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ы -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с -</a:t>
            </a:r>
          </a:p>
        </p:txBody>
      </p:sp>
    </p:spTree>
    <p:extLst>
      <p:ext uri="{BB962C8B-B14F-4D97-AF65-F5344CB8AC3E}">
        <p14:creationId xmlns:p14="http://schemas.microsoft.com/office/powerpoint/2010/main" val="7461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111"/>
    </mc:Choice>
    <mc:Fallback xmlns="">
      <p:transition spd="slow" advTm="2811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6043" y="89807"/>
            <a:ext cx="81479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І  топ    73- </a:t>
            </a:r>
            <a:r>
              <a:rPr lang="ru-RU" sz="2400" dirty="0" err="1">
                <a:solidFill>
                  <a:srgbClr val="002060"/>
                </a:solidFill>
              </a:rPr>
              <a:t>беттегі</a:t>
            </a:r>
            <a:r>
              <a:rPr lang="ru-RU" sz="2400" dirty="0">
                <a:solidFill>
                  <a:srgbClr val="002060"/>
                </a:solidFill>
              </a:rPr>
              <a:t> 1- </a:t>
            </a:r>
            <a:r>
              <a:rPr lang="ru-RU" sz="2400" dirty="0" err="1">
                <a:solidFill>
                  <a:srgbClr val="002060"/>
                </a:solidFill>
              </a:rPr>
              <a:t>тапсырма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оқылым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мәтіні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бойынша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менталды</a:t>
            </a:r>
            <a:r>
              <a:rPr lang="ru-RU" sz="2400" dirty="0">
                <a:solidFill>
                  <a:srgbClr val="002060"/>
                </a:solidFill>
              </a:rPr>
              <a:t> карта </a:t>
            </a:r>
            <a:r>
              <a:rPr lang="ru-RU" sz="2400" dirty="0" err="1">
                <a:solidFill>
                  <a:srgbClr val="002060"/>
                </a:solidFill>
              </a:rPr>
              <a:t>толтырады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172" y="1479230"/>
            <a:ext cx="1488013" cy="103537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20486" y="3290501"/>
            <a:ext cx="6524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ІІ топ  диаграмма  сызады .</a:t>
            </a:r>
            <a:endParaRPr lang="en-US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19675" y="3290501"/>
            <a:ext cx="3685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ІІІ топ  кесте толтырады</a:t>
            </a:r>
            <a:r>
              <a:rPr lang="kk-KZ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841618"/>
              </p:ext>
            </p:extLst>
          </p:nvPr>
        </p:nvGraphicFramePr>
        <p:xfrm>
          <a:off x="5119676" y="3861704"/>
          <a:ext cx="3918188" cy="1322616"/>
        </p:xfrm>
        <a:graphic>
          <a:graphicData uri="http://schemas.openxmlformats.org/drawingml/2006/table">
            <a:tbl>
              <a:tblPr firstRow="1" firstCol="1" bandRow="1"/>
              <a:tblGrid>
                <a:gridCol w="899644">
                  <a:extLst>
                    <a:ext uri="{9D8B030D-6E8A-4147-A177-3AD203B41FA5}">
                      <a16:colId xmlns:a16="http://schemas.microsoft.com/office/drawing/2014/main" xmlns="" val="1184514157"/>
                    </a:ext>
                  </a:extLst>
                </a:gridCol>
                <a:gridCol w="1712066">
                  <a:extLst>
                    <a:ext uri="{9D8B030D-6E8A-4147-A177-3AD203B41FA5}">
                      <a16:colId xmlns:a16="http://schemas.microsoft.com/office/drawing/2014/main" xmlns="" val="1434827303"/>
                    </a:ext>
                  </a:extLst>
                </a:gridCol>
                <a:gridCol w="1306478">
                  <a:extLst>
                    <a:ext uri="{9D8B030D-6E8A-4147-A177-3AD203B41FA5}">
                      <a16:colId xmlns:a16="http://schemas.microsoft.com/office/drawing/2014/main" xmlns="" val="278802542"/>
                    </a:ext>
                  </a:extLst>
                </a:gridCol>
              </a:tblGrid>
              <a:tr h="44087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2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Жыл </a:t>
                      </a:r>
                      <a:endParaRPr lang="en-US" sz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Сүңгуір қайық 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Пайдасы 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8317787"/>
                  </a:ext>
                </a:extLst>
              </a:tr>
              <a:tr h="44087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459413"/>
                  </a:ext>
                </a:extLst>
              </a:tr>
              <a:tr h="44087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kk-KZ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079700"/>
                  </a:ext>
                </a:extLst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1338943" y="3861704"/>
            <a:ext cx="24493" cy="171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355271" y="5584371"/>
            <a:ext cx="25309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4329185" y="1363436"/>
            <a:ext cx="936779" cy="33473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229100" y="2334986"/>
            <a:ext cx="987879" cy="1796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869621" y="1363436"/>
            <a:ext cx="971551" cy="44427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2000250" y="2334986"/>
            <a:ext cx="979714" cy="2954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49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750"/>
    </mc:Choice>
    <mc:Fallback xmlns="">
      <p:transition spd="slow" advTm="6875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776" y="40466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М</a:t>
            </a:r>
            <a:r>
              <a:rPr lang="kk-KZ" sz="2400" b="1" dirty="0"/>
              <a:t>әтінді талдау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95517" y="12436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Формасы</a:t>
            </a:r>
            <a:r>
              <a:rPr lang="kk-KZ" b="1" dirty="0"/>
              <a:t> 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81662" y="18532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Жанры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95517" y="246280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Мақсаты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67808" y="4941168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Тілі 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81662" y="3068960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Аудиториясы</a:t>
            </a:r>
            <a:r>
              <a:rPr lang="kk-KZ" sz="2400" dirty="0"/>
              <a:t>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67808" y="3670176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Мазмұны 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67808" y="4293096"/>
            <a:ext cx="345638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/>
              <a:t>Стилі 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75720" y="1243608"/>
            <a:ext cx="576064" cy="3926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/>
              <a:t>Ұ</a:t>
            </a:r>
          </a:p>
          <a:p>
            <a:pPr algn="ctr"/>
            <a:r>
              <a:rPr lang="kk-KZ" sz="2000" b="1" dirty="0"/>
              <a:t>Қ</a:t>
            </a:r>
          </a:p>
          <a:p>
            <a:pPr algn="ctr"/>
            <a:r>
              <a:rPr lang="kk-KZ" sz="2000" b="1" dirty="0"/>
              <a:t>С</a:t>
            </a:r>
          </a:p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С</a:t>
            </a:r>
          </a:p>
          <a:p>
            <a:pPr algn="ctr"/>
            <a:r>
              <a:rPr lang="kk-KZ" sz="2000" b="1" dirty="0"/>
              <a:t>Т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Ғ</a:t>
            </a:r>
          </a:p>
          <a:p>
            <a:pPr algn="ctr"/>
            <a:r>
              <a:rPr lang="kk-KZ" sz="2000" b="1" dirty="0"/>
              <a:t>Ы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040216" y="1303040"/>
            <a:ext cx="576064" cy="392616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Й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Р</a:t>
            </a:r>
          </a:p>
          <a:p>
            <a:pPr algn="ctr"/>
            <a:r>
              <a:rPr lang="kk-KZ" sz="2000" b="1" dirty="0"/>
              <a:t>М</a:t>
            </a:r>
          </a:p>
          <a:p>
            <a:pPr algn="ctr"/>
            <a:r>
              <a:rPr lang="kk-KZ" sz="2000" b="1" dirty="0"/>
              <a:t>А</a:t>
            </a:r>
          </a:p>
          <a:p>
            <a:pPr algn="ctr"/>
            <a:r>
              <a:rPr lang="kk-KZ" sz="2000" b="1" dirty="0"/>
              <a:t>Ш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Л</a:t>
            </a:r>
          </a:p>
          <a:p>
            <a:pPr algn="ctr"/>
            <a:r>
              <a:rPr lang="kk-KZ" sz="2000" b="1" dirty="0"/>
              <a:t>ы</a:t>
            </a:r>
          </a:p>
          <a:p>
            <a:pPr algn="ctr"/>
            <a:r>
              <a:rPr lang="kk-KZ" sz="2000" b="1" dirty="0"/>
              <a:t>Ғ</a:t>
            </a:r>
          </a:p>
          <a:p>
            <a:pPr algn="ctr"/>
            <a:r>
              <a:rPr lang="kk-KZ" sz="2000" b="1" dirty="0"/>
              <a:t>Ы</a:t>
            </a:r>
            <a:endParaRPr lang="ru-RU" sz="20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2765020" y="5241063"/>
            <a:ext cx="1656184" cy="406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8" idx="2"/>
          </p:cNvCxnSpPr>
          <p:nvPr/>
        </p:nvCxnSpPr>
        <p:spPr>
          <a:xfrm>
            <a:off x="6096000" y="5398368"/>
            <a:ext cx="0" cy="20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716180" y="5012463"/>
            <a:ext cx="1224136" cy="635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2322565" y="5647959"/>
            <a:ext cx="172819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СӨЗ </a:t>
            </a:r>
            <a:endParaRPr lang="ru-RU" b="1" dirty="0"/>
          </a:p>
        </p:txBody>
      </p:sp>
      <p:sp>
        <p:nvSpPr>
          <p:cNvPr id="21" name="Овал 20"/>
          <p:cNvSpPr/>
          <p:nvPr/>
        </p:nvSpPr>
        <p:spPr>
          <a:xfrm>
            <a:off x="4719553" y="5647959"/>
            <a:ext cx="280831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СӨЙЛЕМ</a:t>
            </a:r>
            <a:endParaRPr lang="ru-RU" b="1" dirty="0"/>
          </a:p>
        </p:txBody>
      </p:sp>
      <p:sp>
        <p:nvSpPr>
          <p:cNvPr id="22" name="Овал 21"/>
          <p:cNvSpPr/>
          <p:nvPr/>
        </p:nvSpPr>
        <p:spPr>
          <a:xfrm>
            <a:off x="8184232" y="5647959"/>
            <a:ext cx="172819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/>
              <a:t>МӘТІН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544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628"/>
    </mc:Choice>
    <mc:Fallback xmlns="">
      <p:transition spd="slow" advTm="5262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771526"/>
            <a:ext cx="7766936" cy="1028700"/>
          </a:xfrm>
        </p:spPr>
        <p:txBody>
          <a:bodyPr/>
          <a:lstStyle/>
          <a:p>
            <a:pPr algn="ctr"/>
            <a:r>
              <a:rPr lang="kk-KZ" sz="8000" dirty="0" smtClean="0"/>
              <a:t>РЕФЛЕКСИЯ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014538"/>
            <a:ext cx="7766936" cy="404336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8800" dirty="0" smtClean="0">
                <a:solidFill>
                  <a:srgbClr val="FF0000"/>
                </a:solidFill>
              </a:rPr>
              <a:t>Қ </a:t>
            </a:r>
            <a:r>
              <a:rPr lang="ru-RU" sz="8800" dirty="0">
                <a:solidFill>
                  <a:srgbClr val="FF0000"/>
                </a:solidFill>
              </a:rPr>
              <a:t>–</a:t>
            </a:r>
          </a:p>
          <a:p>
            <a:pPr algn="l"/>
            <a:r>
              <a:rPr lang="ru-RU" sz="8800" dirty="0">
                <a:solidFill>
                  <a:srgbClr val="FF0000"/>
                </a:solidFill>
              </a:rPr>
              <a:t>Қ</a:t>
            </a:r>
            <a:r>
              <a:rPr lang="ru-RU" sz="8800" dirty="0" smtClean="0">
                <a:solidFill>
                  <a:srgbClr val="FF0000"/>
                </a:solidFill>
              </a:rPr>
              <a:t> </a:t>
            </a:r>
            <a:r>
              <a:rPr lang="ru-RU" sz="8800" dirty="0">
                <a:solidFill>
                  <a:srgbClr val="FF0000"/>
                </a:solidFill>
              </a:rPr>
              <a:t>-</a:t>
            </a:r>
          </a:p>
          <a:p>
            <a:pPr algn="l"/>
            <a:r>
              <a:rPr lang="ru-RU" sz="8800" dirty="0" smtClean="0">
                <a:solidFill>
                  <a:srgbClr val="FF0000"/>
                </a:solidFill>
              </a:rPr>
              <a:t>Қ -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33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254"/>
    </mc:Choice>
    <mc:Fallback xmlns="">
      <p:transition spd="slow" advTm="32254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254</TotalTime>
  <Words>188</Words>
  <Application>Microsoft Office PowerPoint</Application>
  <PresentationFormat>Широкоэкранный</PresentationFormat>
  <Paragraphs>81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Consolas</vt:lpstr>
      <vt:lpstr>Times New Roman</vt:lpstr>
      <vt:lpstr>Trebuchet MS</vt:lpstr>
      <vt:lpstr>Wingdings 3</vt:lpstr>
      <vt:lpstr>Грань</vt:lpstr>
      <vt:lpstr>Презентация PowerPoint</vt:lpstr>
      <vt:lpstr> </vt:lpstr>
      <vt:lpstr>Видео көру: https://www.youtube.com/watch?v=S02ZutRzA00 </vt:lpstr>
      <vt:lpstr>ОЙ ҚОЗҒАУ</vt:lpstr>
      <vt:lpstr>Презентация PowerPoint</vt:lpstr>
      <vt:lpstr>Презентация PowerPoint</vt:lpstr>
      <vt:lpstr>РЕФЛЕКСИЯ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Самбетова Нургуль</dc:creator>
  <cp:lastModifiedBy>Huawei</cp:lastModifiedBy>
  <cp:revision>19</cp:revision>
  <dcterms:created xsi:type="dcterms:W3CDTF">2019-11-10T15:27:37Z</dcterms:created>
  <dcterms:modified xsi:type="dcterms:W3CDTF">2024-10-30T12:01:22Z</dcterms:modified>
</cp:coreProperties>
</file>