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69" r:id="rId1"/>
  </p:sldMasterIdLst>
  <p:sldIdLst>
    <p:sldId id="261" r:id="rId2"/>
    <p:sldId id="256" r:id="rId3"/>
    <p:sldId id="257" r:id="rId4"/>
    <p:sldId id="259" r:id="rId5"/>
    <p:sldId id="264" r:id="rId6"/>
    <p:sldId id="260" r:id="rId7"/>
    <p:sldId id="265" r:id="rId8"/>
    <p:sldId id="258" r:id="rId9"/>
    <p:sldId id="266" r:id="rId10"/>
    <p:sldId id="267" r:id="rId11"/>
    <p:sldId id="269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5" autoAdjust="0"/>
    <p:restoredTop sz="94660"/>
  </p:normalViewPr>
  <p:slideViewPr>
    <p:cSldViewPr snapToGrid="0">
      <p:cViewPr varScale="1">
        <p:scale>
          <a:sx n="85" d="100"/>
          <a:sy n="85" d="100"/>
        </p:scale>
        <p:origin x="9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">
            <a:alphaModFix amt="30000"/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oup 10"/>
          <p:cNvGrpSpPr/>
          <p:nvPr/>
        </p:nvGrpSpPr>
        <p:grpSpPr>
          <a:xfrm>
            <a:off x="0" y="0"/>
            <a:ext cx="2305051" cy="6858001"/>
            <a:chOff x="0" y="0"/>
            <a:chExt cx="2305051" cy="6858001"/>
          </a:xfrm>
          <a:gradFill flip="none" rotWithShape="1">
            <a:gsLst>
              <a:gs pos="0">
                <a:schemeClr val="tx2"/>
              </a:gs>
              <a:gs pos="100000">
                <a:schemeClr val="bg2">
                  <a:lumMod val="60000"/>
                  <a:lumOff val="40000"/>
                </a:schemeClr>
              </a:gs>
            </a:gsLst>
            <a:lin ang="5400000" scaled="0"/>
            <a:tileRect/>
          </a:gradFill>
        </p:grpSpPr>
        <p:sp>
          <p:nvSpPr>
            <p:cNvPr id="12" name="Rectangle 5"/>
            <p:cNvSpPr>
              <a:spLocks noChangeArrowheads="1"/>
            </p:cNvSpPr>
            <p:nvPr/>
          </p:nvSpPr>
          <p:spPr bwMode="auto">
            <a:xfrm>
              <a:off x="1209675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3" name="Freeform 6"/>
            <p:cNvSpPr>
              <a:spLocks noEditPoints="1"/>
            </p:cNvSpPr>
            <p:nvPr/>
          </p:nvSpPr>
          <p:spPr bwMode="auto">
            <a:xfrm>
              <a:off x="1128713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4" name="Freeform 7"/>
            <p:cNvSpPr>
              <a:spLocks noEditPoints="1"/>
            </p:cNvSpPr>
            <p:nvPr/>
          </p:nvSpPr>
          <p:spPr bwMode="auto">
            <a:xfrm>
              <a:off x="1123950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5" name="Rectangle 8"/>
            <p:cNvSpPr>
              <a:spLocks noChangeArrowheads="1"/>
            </p:cNvSpPr>
            <p:nvPr/>
          </p:nvSpPr>
          <p:spPr bwMode="auto">
            <a:xfrm>
              <a:off x="414338" y="9525"/>
              <a:ext cx="28575" cy="44815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6" name="Freeform 9"/>
            <p:cNvSpPr>
              <a:spLocks noEditPoints="1"/>
            </p:cNvSpPr>
            <p:nvPr/>
          </p:nvSpPr>
          <p:spPr bwMode="auto">
            <a:xfrm>
              <a:off x="333375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7" name="Freeform 10"/>
            <p:cNvSpPr/>
            <p:nvPr/>
          </p:nvSpPr>
          <p:spPr bwMode="auto">
            <a:xfrm>
              <a:off x="190500" y="9525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8" name="Freeform 11"/>
            <p:cNvSpPr/>
            <p:nvPr/>
          </p:nvSpPr>
          <p:spPr bwMode="auto">
            <a:xfrm>
              <a:off x="1290638" y="14288"/>
              <a:ext cx="376238" cy="1801813"/>
            </a:xfrm>
            <a:custGeom>
              <a:avLst/>
              <a:gdLst/>
              <a:ahLst/>
              <a:cxnLst/>
              <a:rect l="0" t="0" r="r" b="b"/>
              <a:pathLst>
                <a:path w="237" h="1135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9" name="Freeform 12"/>
            <p:cNvSpPr>
              <a:spLocks noEditPoints="1"/>
            </p:cNvSpPr>
            <p:nvPr/>
          </p:nvSpPr>
          <p:spPr bwMode="auto">
            <a:xfrm>
              <a:off x="1600200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0" name="Freeform 13"/>
            <p:cNvSpPr/>
            <p:nvPr/>
          </p:nvSpPr>
          <p:spPr bwMode="auto">
            <a:xfrm>
              <a:off x="1381125" y="9525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1" name="Freeform 14"/>
            <p:cNvSpPr/>
            <p:nvPr/>
          </p:nvSpPr>
          <p:spPr bwMode="auto">
            <a:xfrm>
              <a:off x="1643063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2" name="Freeform 15"/>
            <p:cNvSpPr>
              <a:spLocks noEditPoints="1"/>
            </p:cNvSpPr>
            <p:nvPr/>
          </p:nvSpPr>
          <p:spPr bwMode="auto">
            <a:xfrm>
              <a:off x="1685925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3" name="Freeform 16"/>
            <p:cNvSpPr>
              <a:spLocks noEditPoints="1"/>
            </p:cNvSpPr>
            <p:nvPr/>
          </p:nvSpPr>
          <p:spPr bwMode="auto">
            <a:xfrm>
              <a:off x="168592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4" name="Freeform 17"/>
            <p:cNvSpPr/>
            <p:nvPr/>
          </p:nvSpPr>
          <p:spPr bwMode="auto">
            <a:xfrm>
              <a:off x="1743075" y="4763"/>
              <a:ext cx="419100" cy="522288"/>
            </a:xfrm>
            <a:custGeom>
              <a:avLst/>
              <a:gdLst/>
              <a:ahLst/>
              <a:cxnLst/>
              <a:rect l="0" t="0" r="r" b="b"/>
              <a:pathLst>
                <a:path w="264" h="329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5" name="Freeform 18"/>
            <p:cNvSpPr>
              <a:spLocks noEditPoints="1"/>
            </p:cNvSpPr>
            <p:nvPr/>
          </p:nvSpPr>
          <p:spPr bwMode="auto">
            <a:xfrm>
              <a:off x="2119313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6" name="Freeform 19"/>
            <p:cNvSpPr/>
            <p:nvPr/>
          </p:nvSpPr>
          <p:spPr bwMode="auto">
            <a:xfrm>
              <a:off x="952500" y="4763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7" name="Freeform 20"/>
            <p:cNvSpPr>
              <a:spLocks noEditPoints="1"/>
            </p:cNvSpPr>
            <p:nvPr/>
          </p:nvSpPr>
          <p:spPr bwMode="auto">
            <a:xfrm>
              <a:off x="8667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8" name="Freeform 21"/>
            <p:cNvSpPr>
              <a:spLocks noEditPoints="1"/>
            </p:cNvSpPr>
            <p:nvPr/>
          </p:nvSpPr>
          <p:spPr bwMode="auto">
            <a:xfrm>
              <a:off x="890588" y="15541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9" name="Freeform 22"/>
            <p:cNvSpPr/>
            <p:nvPr/>
          </p:nvSpPr>
          <p:spPr bwMode="auto">
            <a:xfrm>
              <a:off x="738188" y="5622925"/>
              <a:ext cx="338138" cy="1216025"/>
            </a:xfrm>
            <a:custGeom>
              <a:avLst/>
              <a:gdLst/>
              <a:ahLst/>
              <a:cxnLst/>
              <a:rect l="0" t="0" r="r" b="b"/>
              <a:pathLst>
                <a:path w="213" h="766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0" name="Freeform 23"/>
            <p:cNvSpPr>
              <a:spLocks noEditPoints="1"/>
            </p:cNvSpPr>
            <p:nvPr/>
          </p:nvSpPr>
          <p:spPr bwMode="auto">
            <a:xfrm>
              <a:off x="647700" y="5480050"/>
              <a:ext cx="157163" cy="157163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1" name="Freeform 24"/>
            <p:cNvSpPr>
              <a:spLocks noEditPoints="1"/>
            </p:cNvSpPr>
            <p:nvPr/>
          </p:nvSpPr>
          <p:spPr bwMode="auto">
            <a:xfrm>
              <a:off x="666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2" name="Freeform 25"/>
            <p:cNvSpPr/>
            <p:nvPr/>
          </p:nvSpPr>
          <p:spPr bwMode="auto">
            <a:xfrm>
              <a:off x="0" y="3897313"/>
              <a:ext cx="133350" cy="266700"/>
            </a:xfrm>
            <a:custGeom>
              <a:avLst/>
              <a:gdLst/>
              <a:ahLst/>
              <a:cxnLst/>
              <a:rect l="0" t="0" r="r" b="b"/>
              <a:pathLst>
                <a:path w="84" h="168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3" name="Freeform 26"/>
            <p:cNvSpPr>
              <a:spLocks noEditPoints="1"/>
            </p:cNvSpPr>
            <p:nvPr/>
          </p:nvSpPr>
          <p:spPr bwMode="auto">
            <a:xfrm>
              <a:off x="66675" y="414972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4" name="Freeform 27"/>
            <p:cNvSpPr/>
            <p:nvPr/>
          </p:nvSpPr>
          <p:spPr bwMode="auto">
            <a:xfrm>
              <a:off x="0" y="1644650"/>
              <a:ext cx="133350" cy="269875"/>
            </a:xfrm>
            <a:custGeom>
              <a:avLst/>
              <a:gdLst/>
              <a:ahLst/>
              <a:cxnLst/>
              <a:rect l="0" t="0" r="r" b="b"/>
              <a:pathLst>
                <a:path w="84" h="17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5" name="Freeform 28"/>
            <p:cNvSpPr>
              <a:spLocks noEditPoints="1"/>
            </p:cNvSpPr>
            <p:nvPr/>
          </p:nvSpPr>
          <p:spPr bwMode="auto">
            <a:xfrm>
              <a:off x="66675" y="146843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6" name="Freeform 29"/>
            <p:cNvSpPr/>
            <p:nvPr/>
          </p:nvSpPr>
          <p:spPr bwMode="auto">
            <a:xfrm>
              <a:off x="695325" y="4763"/>
              <a:ext cx="309563" cy="1558925"/>
            </a:xfrm>
            <a:custGeom>
              <a:avLst/>
              <a:gdLst/>
              <a:ahLst/>
              <a:cxnLst/>
              <a:rect l="0" t="0" r="r" b="b"/>
              <a:pathLst>
                <a:path w="195" h="982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7" name="Freeform 30"/>
            <p:cNvSpPr>
              <a:spLocks noEditPoints="1"/>
            </p:cNvSpPr>
            <p:nvPr/>
          </p:nvSpPr>
          <p:spPr bwMode="auto">
            <a:xfrm>
              <a:off x="57150" y="48815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8" name="Freeform 31"/>
            <p:cNvSpPr/>
            <p:nvPr/>
          </p:nvSpPr>
          <p:spPr bwMode="auto">
            <a:xfrm>
              <a:off x="138113" y="5060950"/>
              <a:ext cx="304800" cy="1778000"/>
            </a:xfrm>
            <a:custGeom>
              <a:avLst/>
              <a:gdLst/>
              <a:ahLst/>
              <a:cxnLst/>
              <a:rect l="0" t="0" r="r" b="b"/>
              <a:pathLst>
                <a:path w="192" h="112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9" name="Freeform 32"/>
            <p:cNvSpPr>
              <a:spLocks noEditPoints="1"/>
            </p:cNvSpPr>
            <p:nvPr/>
          </p:nvSpPr>
          <p:spPr bwMode="auto">
            <a:xfrm>
              <a:off x="561975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0" name="Rectangle 33"/>
            <p:cNvSpPr>
              <a:spLocks noChangeArrowheads="1"/>
            </p:cNvSpPr>
            <p:nvPr/>
          </p:nvSpPr>
          <p:spPr bwMode="auto">
            <a:xfrm>
              <a:off x="642938" y="6610350"/>
              <a:ext cx="23813" cy="242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41" name="Freeform 34"/>
            <p:cNvSpPr>
              <a:spLocks noEditPoints="1"/>
            </p:cNvSpPr>
            <p:nvPr/>
          </p:nvSpPr>
          <p:spPr bwMode="auto">
            <a:xfrm>
              <a:off x="76200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2" name="Freeform 35"/>
            <p:cNvSpPr/>
            <p:nvPr/>
          </p:nvSpPr>
          <p:spPr bwMode="auto">
            <a:xfrm>
              <a:off x="0" y="5978525"/>
              <a:ext cx="190500" cy="461963"/>
            </a:xfrm>
            <a:custGeom>
              <a:avLst/>
              <a:gdLst/>
              <a:ahLst/>
              <a:cxnLst/>
              <a:rect l="0" t="0" r="r" b="b"/>
              <a:pathLst>
                <a:path w="120" h="291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3" name="Freeform 36"/>
            <p:cNvSpPr/>
            <p:nvPr/>
          </p:nvSpPr>
          <p:spPr bwMode="auto">
            <a:xfrm>
              <a:off x="1014413" y="1801813"/>
              <a:ext cx="214313" cy="755650"/>
            </a:xfrm>
            <a:custGeom>
              <a:avLst/>
              <a:gdLst/>
              <a:ahLst/>
              <a:cxnLst/>
              <a:rect l="0" t="0" r="r" b="b"/>
              <a:pathLst>
                <a:path w="135" h="476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4" name="Freeform 37"/>
            <p:cNvSpPr>
              <a:spLocks noEditPoints="1"/>
            </p:cNvSpPr>
            <p:nvPr/>
          </p:nvSpPr>
          <p:spPr bwMode="auto">
            <a:xfrm>
              <a:off x="938213" y="2547938"/>
              <a:ext cx="166688" cy="160338"/>
            </a:xfrm>
            <a:custGeom>
              <a:avLst/>
              <a:gdLst/>
              <a:ahLst/>
              <a:cxnLst/>
              <a:rect l="0" t="0" r="r" b="b"/>
              <a:pathLst>
                <a:path w="35" h="34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5" name="Freeform 38"/>
            <p:cNvSpPr/>
            <p:nvPr/>
          </p:nvSpPr>
          <p:spPr bwMode="auto">
            <a:xfrm>
              <a:off x="595313" y="4763"/>
              <a:ext cx="638175" cy="4025900"/>
            </a:xfrm>
            <a:custGeom>
              <a:avLst/>
              <a:gdLst/>
              <a:ahLst/>
              <a:cxnLst/>
              <a:rect l="0" t="0" r="r" b="b"/>
              <a:pathLst>
                <a:path w="402" h="2536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6" name="Freeform 39"/>
            <p:cNvSpPr/>
            <p:nvPr/>
          </p:nvSpPr>
          <p:spPr bwMode="auto">
            <a:xfrm>
              <a:off x="1223963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7" name="Freeform 40"/>
            <p:cNvSpPr>
              <a:spLocks noEditPoints="1"/>
            </p:cNvSpPr>
            <p:nvPr/>
          </p:nvSpPr>
          <p:spPr bwMode="auto">
            <a:xfrm>
              <a:off x="1300163" y="1849438"/>
              <a:ext cx="109538" cy="107950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8" name="Freeform 41"/>
            <p:cNvSpPr/>
            <p:nvPr/>
          </p:nvSpPr>
          <p:spPr bwMode="auto">
            <a:xfrm>
              <a:off x="280988" y="3417888"/>
              <a:ext cx="142875" cy="474663"/>
            </a:xfrm>
            <a:custGeom>
              <a:avLst/>
              <a:gdLst/>
              <a:ahLst/>
              <a:cxnLst/>
              <a:rect l="0" t="0" r="r" b="b"/>
              <a:pathLst>
                <a:path w="90" h="299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9" name="Freeform 42"/>
            <p:cNvSpPr>
              <a:spLocks noEditPoints="1"/>
            </p:cNvSpPr>
            <p:nvPr/>
          </p:nvSpPr>
          <p:spPr bwMode="auto">
            <a:xfrm>
              <a:off x="238125" y="38830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0" name="Freeform 43"/>
            <p:cNvSpPr/>
            <p:nvPr/>
          </p:nvSpPr>
          <p:spPr bwMode="auto">
            <a:xfrm>
              <a:off x="4763" y="2166938"/>
              <a:ext cx="114300" cy="452438"/>
            </a:xfrm>
            <a:custGeom>
              <a:avLst/>
              <a:gdLst/>
              <a:ahLst/>
              <a:cxnLst/>
              <a:rect l="0" t="0" r="r" b="b"/>
              <a:pathLst>
                <a:path w="72" h="285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1" name="Freeform 44"/>
            <p:cNvSpPr>
              <a:spLocks noEditPoints="1"/>
            </p:cNvSpPr>
            <p:nvPr/>
          </p:nvSpPr>
          <p:spPr bwMode="auto">
            <a:xfrm>
              <a:off x="52388" y="20669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2" name="Rectangle 45"/>
            <p:cNvSpPr>
              <a:spLocks noChangeArrowheads="1"/>
            </p:cNvSpPr>
            <p:nvPr/>
          </p:nvSpPr>
          <p:spPr bwMode="auto">
            <a:xfrm>
              <a:off x="1228725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53" name="Freeform 46"/>
            <p:cNvSpPr/>
            <p:nvPr/>
          </p:nvSpPr>
          <p:spPr bwMode="auto">
            <a:xfrm>
              <a:off x="1319213" y="5041900"/>
              <a:ext cx="371475" cy="1801813"/>
            </a:xfrm>
            <a:custGeom>
              <a:avLst/>
              <a:gdLst/>
              <a:ahLst/>
              <a:cxnLst/>
              <a:rect l="0" t="0" r="r" b="b"/>
              <a:pathLst>
                <a:path w="234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4" name="Freeform 47"/>
            <p:cNvSpPr>
              <a:spLocks noEditPoints="1"/>
            </p:cNvSpPr>
            <p:nvPr/>
          </p:nvSpPr>
          <p:spPr bwMode="auto">
            <a:xfrm>
              <a:off x="1147763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5" name="Freeform 48"/>
            <p:cNvSpPr/>
            <p:nvPr/>
          </p:nvSpPr>
          <p:spPr bwMode="auto">
            <a:xfrm>
              <a:off x="819150" y="3983038"/>
              <a:ext cx="347663" cy="2860675"/>
            </a:xfrm>
            <a:custGeom>
              <a:avLst/>
              <a:gdLst/>
              <a:ahLst/>
              <a:cxnLst/>
              <a:rect l="0" t="0" r="r" b="b"/>
              <a:pathLst>
                <a:path w="219" h="1802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6" name="Freeform 49"/>
            <p:cNvSpPr>
              <a:spLocks noEditPoints="1"/>
            </p:cNvSpPr>
            <p:nvPr/>
          </p:nvSpPr>
          <p:spPr bwMode="auto">
            <a:xfrm>
              <a:off x="728663" y="3806825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7" name="Freeform 50"/>
            <p:cNvSpPr>
              <a:spLocks noEditPoints="1"/>
            </p:cNvSpPr>
            <p:nvPr/>
          </p:nvSpPr>
          <p:spPr bwMode="auto">
            <a:xfrm>
              <a:off x="1624013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8" name="Freeform 51"/>
            <p:cNvSpPr/>
            <p:nvPr/>
          </p:nvSpPr>
          <p:spPr bwMode="auto">
            <a:xfrm>
              <a:off x="1404938" y="5422900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9" name="Freeform 52"/>
            <p:cNvSpPr/>
            <p:nvPr/>
          </p:nvSpPr>
          <p:spPr bwMode="auto">
            <a:xfrm>
              <a:off x="1666875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0" name="Freeform 53"/>
            <p:cNvSpPr>
              <a:spLocks noEditPoints="1"/>
            </p:cNvSpPr>
            <p:nvPr/>
          </p:nvSpPr>
          <p:spPr bwMode="auto">
            <a:xfrm>
              <a:off x="1709738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1" name="Freeform 54"/>
            <p:cNvSpPr>
              <a:spLocks noEditPoints="1"/>
            </p:cNvSpPr>
            <p:nvPr/>
          </p:nvSpPr>
          <p:spPr bwMode="auto">
            <a:xfrm>
              <a:off x="1709738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2" name="Freeform 55"/>
            <p:cNvSpPr/>
            <p:nvPr/>
          </p:nvSpPr>
          <p:spPr bwMode="auto">
            <a:xfrm>
              <a:off x="1766888" y="6330950"/>
              <a:ext cx="419100" cy="527050"/>
            </a:xfrm>
            <a:custGeom>
              <a:avLst/>
              <a:gdLst/>
              <a:ahLst/>
              <a:cxnLst/>
              <a:rect l="0" t="0" r="r" b="b"/>
              <a:pathLst>
                <a:path w="264" h="332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3" name="Freeform 56"/>
            <p:cNvSpPr>
              <a:spLocks noEditPoints="1"/>
            </p:cNvSpPr>
            <p:nvPr/>
          </p:nvSpPr>
          <p:spPr bwMode="auto">
            <a:xfrm>
              <a:off x="2147888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4" name="Freeform 57"/>
            <p:cNvSpPr/>
            <p:nvPr/>
          </p:nvSpPr>
          <p:spPr bwMode="auto">
            <a:xfrm>
              <a:off x="504825" y="9525"/>
              <a:ext cx="233363" cy="5103813"/>
            </a:xfrm>
            <a:custGeom>
              <a:avLst/>
              <a:gdLst/>
              <a:ahLst/>
              <a:cxnLst/>
              <a:rect l="0" t="0" r="r" b="b"/>
              <a:pathLst>
                <a:path w="147" h="3215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5" name="Freeform 58"/>
            <p:cNvSpPr>
              <a:spLocks noEditPoints="1"/>
            </p:cNvSpPr>
            <p:nvPr/>
          </p:nvSpPr>
          <p:spPr bwMode="auto">
            <a:xfrm>
              <a:off x="633413" y="5103813"/>
              <a:ext cx="185738" cy="185738"/>
            </a:xfrm>
            <a:custGeom>
              <a:avLst/>
              <a:gdLst/>
              <a:ahLst/>
              <a:cxnLst/>
              <a:rect l="0" t="0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76424" y="1122363"/>
            <a:ext cx="8791575" cy="2387600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76424" y="3602038"/>
            <a:ext cx="8791575" cy="1655762"/>
          </a:xfrm>
        </p:spPr>
        <p:txBody>
          <a:bodyPr>
            <a:normAutofit/>
          </a:bodyPr>
          <a:lstStyle>
            <a:lvl1pPr marL="0" indent="0" algn="l">
              <a:buNone/>
              <a:defRPr sz="2000" cap="all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077511" y="5410201"/>
            <a:ext cx="2743200" cy="365125"/>
          </a:xfrm>
        </p:spPr>
        <p:txBody>
          <a:bodyPr/>
          <a:lstStyle/>
          <a:p>
            <a:fld id="{48A87A34-81AB-432B-8DAE-1953F412C126}" type="datetimeFigureOut">
              <a:rPr lang="en-US" smtClean="0"/>
              <a:t>1/17/2021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876424" y="5410201"/>
            <a:ext cx="5124886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96911" y="5410199"/>
            <a:ext cx="771089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49997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4304664"/>
            <a:ext cx="9912355" cy="819355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41411" y="606426"/>
            <a:ext cx="9912354" cy="3299778"/>
          </a:xfrm>
          <a:prstGeom prst="round2DiagRect">
            <a:avLst>
              <a:gd name="adj1" fmla="val 4860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3200"/>
            </a:lvl1pPr>
          </a:lstStyle>
          <a:p>
            <a:pPr marL="0" lvl="0" indent="0">
              <a:buNone/>
            </a:pPr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5124020"/>
            <a:ext cx="9910859" cy="682472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1/17/2021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2988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56" y="609600"/>
            <a:ext cx="9905955" cy="342900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4419599"/>
            <a:ext cx="9904459" cy="1371599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1/17/2021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426512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599"/>
            <a:ext cx="9302752" cy="2748429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4309919"/>
            <a:ext cx="9906002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1/17/2021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60" name="TextBox 59"/>
          <p:cNvSpPr txBox="1"/>
          <p:nvPr/>
        </p:nvSpPr>
        <p:spPr>
          <a:xfrm>
            <a:off x="903512" y="73239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10537370" y="276497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15155089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2134041"/>
            <a:ext cx="9906001" cy="2511835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4657655"/>
            <a:ext cx="9904505" cy="1140644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1/17/2021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449884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141410" y="2674463"/>
            <a:ext cx="3196899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27918" y="3360263"/>
            <a:ext cx="3208735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4766" y="2677635"/>
            <a:ext cx="3184385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04213" y="3363435"/>
            <a:ext cx="3195830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442" y="2674463"/>
            <a:ext cx="3194968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52442" y="3360263"/>
            <a:ext cx="3194968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1/17/2021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541089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1141411" y="609600"/>
            <a:ext cx="9905999" cy="1905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141413" y="4404596"/>
            <a:ext cx="319524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141413" y="2666998"/>
            <a:ext cx="31952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41413" y="4980858"/>
            <a:ext cx="3195240" cy="8178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89053" y="4404596"/>
            <a:ext cx="320040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89053" y="2666998"/>
            <a:ext cx="31989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87593" y="4980857"/>
            <a:ext cx="3200400" cy="81034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567" y="4404595"/>
            <a:ext cx="3190741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52442" y="2666998"/>
            <a:ext cx="3194969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52442" y="4980854"/>
            <a:ext cx="3194968" cy="81034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1/17/2021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72788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1/17/2021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650289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042400" y="609599"/>
            <a:ext cx="2005011" cy="5181601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0" y="609599"/>
            <a:ext cx="7748590" cy="518160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1/17/2021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77493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1/17/2021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34377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419226"/>
            <a:ext cx="9906000" cy="2852737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424362"/>
            <a:ext cx="9906000" cy="1374776"/>
          </a:xfrm>
        </p:spPr>
        <p:txBody>
          <a:bodyPr>
            <a:normAutofit/>
          </a:bodyPr>
          <a:lstStyle>
            <a:lvl1pPr marL="0" indent="0">
              <a:buNone/>
              <a:defRPr sz="1800" cap="all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1/17/2021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07438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0" y="2249486"/>
            <a:ext cx="4878389" cy="3541714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249486"/>
            <a:ext cx="4875211" cy="3541714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1/17/2021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03780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19126"/>
            <a:ext cx="9906000" cy="1477961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0019" y="2249486"/>
            <a:ext cx="4649783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0" y="3073397"/>
            <a:ext cx="4878391" cy="271780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8" y="2249485"/>
            <a:ext cx="4646602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073397"/>
            <a:ext cx="4875210" cy="271780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1/17/2021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39191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1/17/2021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18365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1/17/2021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87215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6705" y="609601"/>
            <a:ext cx="3856037" cy="1639884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56200" y="592666"/>
            <a:ext cx="5891209" cy="5198534"/>
          </a:xfrm>
        </p:spPr>
        <p:txBody>
          <a:bodyPr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6705" y="2249486"/>
            <a:ext cx="3856037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1/17/2021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96176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5934508" cy="163988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380721" y="609601"/>
            <a:ext cx="3666690" cy="5181599"/>
          </a:xfrm>
          <a:prstGeom prst="round2DiagRect">
            <a:avLst>
              <a:gd name="adj1" fmla="val 5608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2249486"/>
            <a:ext cx="5934511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1/17/2021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7942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30000"/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-14288" y="0"/>
            <a:ext cx="12053888" cy="6858001"/>
            <a:chOff x="-14288" y="0"/>
            <a:chExt cx="12053888" cy="6858001"/>
          </a:xfrm>
        </p:grpSpPr>
        <p:grpSp>
          <p:nvGrpSpPr>
            <p:cNvPr id="9" name="Group 8"/>
            <p:cNvGrpSpPr/>
            <p:nvPr/>
          </p:nvGrpSpPr>
          <p:grpSpPr>
            <a:xfrm>
              <a:off x="-14288" y="0"/>
              <a:ext cx="1220788" cy="6858001"/>
              <a:chOff x="-14288" y="0"/>
              <a:chExt cx="1220788" cy="6858001"/>
            </a:xfrm>
            <a:gradFill flip="none" rotWithShape="1">
              <a:gsLst>
                <a:gs pos="0">
                  <a:schemeClr val="tx2"/>
                </a:gs>
                <a:gs pos="100000">
                  <a:schemeClr val="bg2">
                    <a:lumMod val="60000"/>
                    <a:lumOff val="4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21" name="Rectangle 5"/>
              <p:cNvSpPr>
                <a:spLocks noChangeArrowheads="1"/>
              </p:cNvSpPr>
              <p:nvPr/>
            </p:nvSpPr>
            <p:spPr bwMode="auto">
              <a:xfrm>
                <a:off x="114300" y="4763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22" name="Freeform 6"/>
              <p:cNvSpPr>
                <a:spLocks noEditPoints="1"/>
              </p:cNvSpPr>
              <p:nvPr/>
            </p:nvSpPr>
            <p:spPr bwMode="auto">
              <a:xfrm>
                <a:off x="33337" y="217646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3" name="Freeform 7"/>
              <p:cNvSpPr>
                <a:spLocks noEditPoints="1"/>
              </p:cNvSpPr>
              <p:nvPr/>
            </p:nvSpPr>
            <p:spPr bwMode="auto">
              <a:xfrm>
                <a:off x="28575" y="4021138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4" name="Freeform 8"/>
              <p:cNvSpPr/>
              <p:nvPr/>
            </p:nvSpPr>
            <p:spPr bwMode="auto">
              <a:xfrm>
                <a:off x="200025" y="4763"/>
                <a:ext cx="369888" cy="1811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41">
                    <a:moveTo>
                      <a:pt x="218" y="1141"/>
                    </a:moveTo>
                    <a:lnTo>
                      <a:pt x="0" y="626"/>
                    </a:lnTo>
                    <a:lnTo>
                      <a:pt x="0" y="0"/>
                    </a:lnTo>
                    <a:lnTo>
                      <a:pt x="15" y="0"/>
                    </a:lnTo>
                    <a:lnTo>
                      <a:pt x="15" y="623"/>
                    </a:lnTo>
                    <a:lnTo>
                      <a:pt x="233" y="1135"/>
                    </a:lnTo>
                    <a:lnTo>
                      <a:pt x="218" y="114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5" name="Freeform 9"/>
              <p:cNvSpPr>
                <a:spLocks noEditPoints="1"/>
              </p:cNvSpPr>
              <p:nvPr/>
            </p:nvSpPr>
            <p:spPr bwMode="auto">
              <a:xfrm>
                <a:off x="503237" y="1801813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6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6" name="Freeform 10"/>
              <p:cNvSpPr/>
              <p:nvPr/>
            </p:nvSpPr>
            <p:spPr bwMode="auto">
              <a:xfrm>
                <a:off x="285750" y="4763"/>
                <a:ext cx="369888" cy="1430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901">
                    <a:moveTo>
                      <a:pt x="221" y="901"/>
                    </a:moveTo>
                    <a:lnTo>
                      <a:pt x="0" y="383"/>
                    </a:lnTo>
                    <a:lnTo>
                      <a:pt x="0" y="0"/>
                    </a:lnTo>
                    <a:lnTo>
                      <a:pt x="18" y="0"/>
                    </a:lnTo>
                    <a:lnTo>
                      <a:pt x="18" y="380"/>
                    </a:lnTo>
                    <a:lnTo>
                      <a:pt x="233" y="895"/>
                    </a:lnTo>
                    <a:lnTo>
                      <a:pt x="221" y="90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7" name="Freeform 11"/>
              <p:cNvSpPr/>
              <p:nvPr/>
            </p:nvSpPr>
            <p:spPr bwMode="auto">
              <a:xfrm>
                <a:off x="546100" y="0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96" y="575"/>
                    </a:moveTo>
                    <a:lnTo>
                      <a:pt x="78" y="575"/>
                    </a:lnTo>
                    <a:lnTo>
                      <a:pt x="78" y="192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96" y="189"/>
                    </a:lnTo>
                    <a:lnTo>
                      <a:pt x="96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8" name="Freeform 12"/>
              <p:cNvSpPr>
                <a:spLocks noEditPoints="1"/>
              </p:cNvSpPr>
              <p:nvPr/>
            </p:nvSpPr>
            <p:spPr bwMode="auto">
              <a:xfrm>
                <a:off x="588962" y="14208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7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9" name="Freeform 13"/>
              <p:cNvSpPr>
                <a:spLocks noEditPoints="1"/>
              </p:cNvSpPr>
              <p:nvPr/>
            </p:nvSpPr>
            <p:spPr bwMode="auto">
              <a:xfrm>
                <a:off x="588962" y="9032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0" name="Freeform 14"/>
              <p:cNvSpPr/>
              <p:nvPr/>
            </p:nvSpPr>
            <p:spPr bwMode="auto">
              <a:xfrm>
                <a:off x="641350" y="0"/>
                <a:ext cx="422275" cy="527050"/>
              </a:xfrm>
              <a:custGeom>
                <a:avLst/>
                <a:gdLst/>
                <a:ahLst/>
                <a:cxnLst/>
                <a:rect l="0" t="0" r="r" b="b"/>
                <a:pathLst>
                  <a:path w="266" h="332">
                    <a:moveTo>
                      <a:pt x="257" y="332"/>
                    </a:moveTo>
                    <a:lnTo>
                      <a:pt x="48" y="123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63" y="114"/>
                    </a:lnTo>
                    <a:lnTo>
                      <a:pt x="266" y="320"/>
                    </a:lnTo>
                    <a:lnTo>
                      <a:pt x="257" y="33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1" name="Freeform 15"/>
              <p:cNvSpPr>
                <a:spLocks noEditPoints="1"/>
              </p:cNvSpPr>
              <p:nvPr/>
            </p:nvSpPr>
            <p:spPr bwMode="auto">
              <a:xfrm>
                <a:off x="1020762" y="488950"/>
                <a:ext cx="161925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4" h="31">
                    <a:moveTo>
                      <a:pt x="17" y="31"/>
                    </a:moveTo>
                    <a:cubicBezTo>
                      <a:pt x="13" y="31"/>
                      <a:pt x="9" y="30"/>
                      <a:pt x="6" y="27"/>
                    </a:cubicBezTo>
                    <a:cubicBezTo>
                      <a:pt x="0" y="20"/>
                      <a:pt x="0" y="10"/>
                      <a:pt x="6" y="4"/>
                    </a:cubicBezTo>
                    <a:cubicBezTo>
                      <a:pt x="9" y="1"/>
                      <a:pt x="13" y="0"/>
                      <a:pt x="17" y="0"/>
                    </a:cubicBezTo>
                    <a:cubicBezTo>
                      <a:pt x="21" y="0"/>
                      <a:pt x="25" y="1"/>
                      <a:pt x="28" y="4"/>
                    </a:cubicBezTo>
                    <a:cubicBezTo>
                      <a:pt x="34" y="10"/>
                      <a:pt x="34" y="20"/>
                      <a:pt x="28" y="27"/>
                    </a:cubicBezTo>
                    <a:cubicBezTo>
                      <a:pt x="25" y="30"/>
                      <a:pt x="21" y="31"/>
                      <a:pt x="17" y="31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5"/>
                      <a:pt x="9" y="7"/>
                    </a:cubicBezTo>
                    <a:cubicBezTo>
                      <a:pt x="4" y="12"/>
                      <a:pt x="4" y="19"/>
                      <a:pt x="9" y="24"/>
                    </a:cubicBezTo>
                    <a:cubicBezTo>
                      <a:pt x="11" y="26"/>
                      <a:pt x="14" y="27"/>
                      <a:pt x="17" y="27"/>
                    </a:cubicBezTo>
                    <a:cubicBezTo>
                      <a:pt x="20" y="27"/>
                      <a:pt x="23" y="26"/>
                      <a:pt x="25" y="24"/>
                    </a:cubicBezTo>
                    <a:cubicBezTo>
                      <a:pt x="30" y="19"/>
                      <a:pt x="30" y="12"/>
                      <a:pt x="25" y="7"/>
                    </a:cubicBezTo>
                    <a:cubicBezTo>
                      <a:pt x="23" y="5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2" name="Line 16"/>
              <p:cNvSpPr>
                <a:spLocks noChangeShapeType="1"/>
              </p:cNvSpPr>
              <p:nvPr/>
            </p:nvSpPr>
            <p:spPr bwMode="auto">
              <a:xfrm>
                <a:off x="-4763" y="9525"/>
                <a:ext cx="0" cy="0"/>
              </a:xfrm>
              <a:prstGeom prst="line">
                <a:avLst/>
              </a:prstGeom>
              <a:grpFill/>
              <a:ln w="1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</p:sp>
          <p:sp>
            <p:nvSpPr>
              <p:cNvPr id="33" name="Freeform 17"/>
              <p:cNvSpPr/>
              <p:nvPr/>
            </p:nvSpPr>
            <p:spPr bwMode="auto">
              <a:xfrm>
                <a:off x="9525" y="1801813"/>
                <a:ext cx="123825" cy="127000"/>
              </a:xfrm>
              <a:custGeom>
                <a:avLst/>
                <a:gdLst/>
                <a:ahLst/>
                <a:cxnLst/>
                <a:rect l="0" t="0" r="r" b="b"/>
                <a:pathLst>
                  <a:path w="78" h="80">
                    <a:moveTo>
                      <a:pt x="6" y="80"/>
                    </a:moveTo>
                    <a:lnTo>
                      <a:pt x="0" y="71"/>
                    </a:lnTo>
                    <a:lnTo>
                      <a:pt x="69" y="0"/>
                    </a:lnTo>
                    <a:lnTo>
                      <a:pt x="78" y="9"/>
                    </a:lnTo>
                    <a:lnTo>
                      <a:pt x="6" y="8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4" name="Freeform 18"/>
              <p:cNvSpPr/>
              <p:nvPr/>
            </p:nvSpPr>
            <p:spPr bwMode="auto">
              <a:xfrm>
                <a:off x="-9525" y="3549650"/>
                <a:ext cx="147638" cy="481013"/>
              </a:xfrm>
              <a:custGeom>
                <a:avLst/>
                <a:gdLst/>
                <a:ahLst/>
                <a:cxnLst/>
                <a:rect l="0" t="0" r="r" b="b"/>
                <a:pathLst>
                  <a:path w="93" h="303">
                    <a:moveTo>
                      <a:pt x="93" y="303"/>
                    </a:moveTo>
                    <a:lnTo>
                      <a:pt x="78" y="303"/>
                    </a:lnTo>
                    <a:lnTo>
                      <a:pt x="78" y="78"/>
                    </a:lnTo>
                    <a:lnTo>
                      <a:pt x="0" y="12"/>
                    </a:lnTo>
                    <a:lnTo>
                      <a:pt x="12" y="0"/>
                    </a:lnTo>
                    <a:lnTo>
                      <a:pt x="93" y="69"/>
                    </a:lnTo>
                    <a:lnTo>
                      <a:pt x="93" y="30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5" name="Freeform 19"/>
              <p:cNvSpPr/>
              <p:nvPr/>
            </p:nvSpPr>
            <p:spPr bwMode="auto">
              <a:xfrm>
                <a:off x="128587" y="1382713"/>
                <a:ext cx="142875" cy="476250"/>
              </a:xfrm>
              <a:custGeom>
                <a:avLst/>
                <a:gdLst/>
                <a:ahLst/>
                <a:cxnLst/>
                <a:rect l="0" t="0" r="r" b="b"/>
                <a:pathLst>
                  <a:path w="90" h="300">
                    <a:moveTo>
                      <a:pt x="90" y="300"/>
                    </a:moveTo>
                    <a:lnTo>
                      <a:pt x="78" y="300"/>
                    </a:lnTo>
                    <a:lnTo>
                      <a:pt x="78" y="84"/>
                    </a:lnTo>
                    <a:lnTo>
                      <a:pt x="0" y="9"/>
                    </a:lnTo>
                    <a:lnTo>
                      <a:pt x="9" y="0"/>
                    </a:lnTo>
                    <a:lnTo>
                      <a:pt x="90" y="81"/>
                    </a:lnTo>
                    <a:lnTo>
                      <a:pt x="90" y="30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6" name="Freeform 20"/>
              <p:cNvSpPr>
                <a:spLocks noEditPoints="1"/>
              </p:cNvSpPr>
              <p:nvPr/>
            </p:nvSpPr>
            <p:spPr bwMode="auto">
              <a:xfrm>
                <a:off x="204787" y="1849438"/>
                <a:ext cx="114300" cy="107950"/>
              </a:xfrm>
              <a:custGeom>
                <a:avLst/>
                <a:gdLst/>
                <a:ahLst/>
                <a:cxnLst/>
                <a:rect l="0" t="0" r="r" b="b"/>
                <a:pathLst>
                  <a:path w="24" h="23">
                    <a:moveTo>
                      <a:pt x="12" y="23"/>
                    </a:moveTo>
                    <a:cubicBezTo>
                      <a:pt x="6" y="23"/>
                      <a:pt x="0" y="18"/>
                      <a:pt x="0" y="12"/>
                    </a:cubicBezTo>
                    <a:cubicBezTo>
                      <a:pt x="0" y="5"/>
                      <a:pt x="6" y="0"/>
                      <a:pt x="12" y="0"/>
                    </a:cubicBezTo>
                    <a:cubicBezTo>
                      <a:pt x="18" y="0"/>
                      <a:pt x="24" y="5"/>
                      <a:pt x="24" y="12"/>
                    </a:cubicBezTo>
                    <a:cubicBezTo>
                      <a:pt x="24" y="18"/>
                      <a:pt x="18" y="23"/>
                      <a:pt x="12" y="23"/>
                    </a:cubicBezTo>
                    <a:close/>
                    <a:moveTo>
                      <a:pt x="12" y="4"/>
                    </a:moveTo>
                    <a:cubicBezTo>
                      <a:pt x="8" y="4"/>
                      <a:pt x="4" y="8"/>
                      <a:pt x="4" y="12"/>
                    </a:cubicBezTo>
                    <a:cubicBezTo>
                      <a:pt x="4" y="16"/>
                      <a:pt x="8" y="19"/>
                      <a:pt x="12" y="19"/>
                    </a:cubicBezTo>
                    <a:cubicBezTo>
                      <a:pt x="16" y="19"/>
                      <a:pt x="20" y="16"/>
                      <a:pt x="20" y="12"/>
                    </a:cubicBezTo>
                    <a:cubicBezTo>
                      <a:pt x="20" y="8"/>
                      <a:pt x="16" y="4"/>
                      <a:pt x="1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7" name="Rectangle 21"/>
              <p:cNvSpPr>
                <a:spLocks noChangeArrowheads="1"/>
              </p:cNvSpPr>
              <p:nvPr/>
            </p:nvSpPr>
            <p:spPr bwMode="auto">
              <a:xfrm>
                <a:off x="133350" y="4662488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38" name="Freeform 22"/>
              <p:cNvSpPr/>
              <p:nvPr/>
            </p:nvSpPr>
            <p:spPr bwMode="auto">
              <a:xfrm>
                <a:off x="223837" y="5041900"/>
                <a:ext cx="369888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35">
                    <a:moveTo>
                      <a:pt x="15" y="1135"/>
                    </a:moveTo>
                    <a:lnTo>
                      <a:pt x="0" y="1135"/>
                    </a:lnTo>
                    <a:lnTo>
                      <a:pt x="0" y="515"/>
                    </a:lnTo>
                    <a:lnTo>
                      <a:pt x="0" y="512"/>
                    </a:lnTo>
                    <a:lnTo>
                      <a:pt x="218" y="0"/>
                    </a:lnTo>
                    <a:lnTo>
                      <a:pt x="233" y="6"/>
                    </a:lnTo>
                    <a:lnTo>
                      <a:pt x="15" y="518"/>
                    </a:lnTo>
                    <a:lnTo>
                      <a:pt x="15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9" name="Freeform 23"/>
              <p:cNvSpPr>
                <a:spLocks noEditPoints="1"/>
              </p:cNvSpPr>
              <p:nvPr/>
            </p:nvSpPr>
            <p:spPr bwMode="auto">
              <a:xfrm>
                <a:off x="52387" y="44815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0" name="Freeform 24"/>
              <p:cNvSpPr/>
              <p:nvPr/>
            </p:nvSpPr>
            <p:spPr bwMode="auto">
              <a:xfrm>
                <a:off x="-14288" y="5627688"/>
                <a:ext cx="85725" cy="1216025"/>
              </a:xfrm>
              <a:custGeom>
                <a:avLst/>
                <a:gdLst/>
                <a:ahLst/>
                <a:cxnLst/>
                <a:rect l="0" t="0" r="r" b="b"/>
                <a:pathLst>
                  <a:path w="54" h="766">
                    <a:moveTo>
                      <a:pt x="54" y="766"/>
                    </a:moveTo>
                    <a:lnTo>
                      <a:pt x="36" y="766"/>
                    </a:lnTo>
                    <a:lnTo>
                      <a:pt x="36" y="149"/>
                    </a:lnTo>
                    <a:lnTo>
                      <a:pt x="0" y="3"/>
                    </a:lnTo>
                    <a:lnTo>
                      <a:pt x="18" y="0"/>
                    </a:lnTo>
                    <a:lnTo>
                      <a:pt x="54" y="146"/>
                    </a:lnTo>
                    <a:lnTo>
                      <a:pt x="54" y="76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1" name="Freeform 25"/>
              <p:cNvSpPr>
                <a:spLocks noEditPoints="1"/>
              </p:cNvSpPr>
              <p:nvPr/>
            </p:nvSpPr>
            <p:spPr bwMode="auto">
              <a:xfrm>
                <a:off x="527050" y="48672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2" name="Freeform 26"/>
              <p:cNvSpPr/>
              <p:nvPr/>
            </p:nvSpPr>
            <p:spPr bwMode="auto">
              <a:xfrm>
                <a:off x="309562" y="5422900"/>
                <a:ext cx="374650" cy="1425575"/>
              </a:xfrm>
              <a:custGeom>
                <a:avLst/>
                <a:gdLst/>
                <a:ahLst/>
                <a:cxnLst/>
                <a:rect l="0" t="0" r="r" b="b"/>
                <a:pathLst>
                  <a:path w="236" h="898">
                    <a:moveTo>
                      <a:pt x="18" y="898"/>
                    </a:moveTo>
                    <a:lnTo>
                      <a:pt x="0" y="898"/>
                    </a:lnTo>
                    <a:lnTo>
                      <a:pt x="0" y="515"/>
                    </a:lnTo>
                    <a:lnTo>
                      <a:pt x="3" y="512"/>
                    </a:lnTo>
                    <a:lnTo>
                      <a:pt x="221" y="0"/>
                    </a:lnTo>
                    <a:lnTo>
                      <a:pt x="236" y="6"/>
                    </a:lnTo>
                    <a:lnTo>
                      <a:pt x="18" y="518"/>
                    </a:lnTo>
                    <a:lnTo>
                      <a:pt x="18" y="89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3" name="Freeform 27"/>
              <p:cNvSpPr/>
              <p:nvPr/>
            </p:nvSpPr>
            <p:spPr bwMode="auto">
              <a:xfrm>
                <a:off x="569912" y="5945188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15" y="575"/>
                    </a:moveTo>
                    <a:lnTo>
                      <a:pt x="0" y="569"/>
                    </a:lnTo>
                    <a:lnTo>
                      <a:pt x="81" y="383"/>
                    </a:lnTo>
                    <a:lnTo>
                      <a:pt x="81" y="0"/>
                    </a:lnTo>
                    <a:lnTo>
                      <a:pt x="96" y="0"/>
                    </a:lnTo>
                    <a:lnTo>
                      <a:pt x="96" y="386"/>
                    </a:lnTo>
                    <a:lnTo>
                      <a:pt x="15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4" name="Freeform 28"/>
              <p:cNvSpPr>
                <a:spLocks noEditPoints="1"/>
              </p:cNvSpPr>
              <p:nvPr/>
            </p:nvSpPr>
            <p:spPr bwMode="auto">
              <a:xfrm>
                <a:off x="612775" y="52466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5" name="Freeform 29"/>
              <p:cNvSpPr>
                <a:spLocks noEditPoints="1"/>
              </p:cNvSpPr>
              <p:nvPr/>
            </p:nvSpPr>
            <p:spPr bwMode="auto">
              <a:xfrm>
                <a:off x="612775" y="57642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6" name="Freeform 30"/>
              <p:cNvSpPr/>
              <p:nvPr/>
            </p:nvSpPr>
            <p:spPr bwMode="auto">
              <a:xfrm>
                <a:off x="669925" y="6330950"/>
                <a:ext cx="417513" cy="517525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6">
                    <a:moveTo>
                      <a:pt x="15" y="326"/>
                    </a:moveTo>
                    <a:lnTo>
                      <a:pt x="0" y="320"/>
                    </a:lnTo>
                    <a:lnTo>
                      <a:pt x="45" y="206"/>
                    </a:lnTo>
                    <a:lnTo>
                      <a:pt x="48" y="206"/>
                    </a:lnTo>
                    <a:lnTo>
                      <a:pt x="254" y="0"/>
                    </a:lnTo>
                    <a:lnTo>
                      <a:pt x="263" y="12"/>
                    </a:lnTo>
                    <a:lnTo>
                      <a:pt x="60" y="215"/>
                    </a:lnTo>
                    <a:lnTo>
                      <a:pt x="15" y="3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7" name="Freeform 31"/>
              <p:cNvSpPr>
                <a:spLocks noEditPoints="1"/>
              </p:cNvSpPr>
              <p:nvPr/>
            </p:nvSpPr>
            <p:spPr bwMode="auto">
              <a:xfrm>
                <a:off x="1049337" y="6221413"/>
                <a:ext cx="157163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3" h="31">
                    <a:moveTo>
                      <a:pt x="16" y="31"/>
                    </a:moveTo>
                    <a:cubicBezTo>
                      <a:pt x="12" y="31"/>
                      <a:pt x="8" y="29"/>
                      <a:pt x="5" y="26"/>
                    </a:cubicBezTo>
                    <a:cubicBezTo>
                      <a:pt x="2" y="24"/>
                      <a:pt x="0" y="20"/>
                      <a:pt x="0" y="15"/>
                    </a:cubicBezTo>
                    <a:cubicBezTo>
                      <a:pt x="0" y="11"/>
                      <a:pt x="2" y="7"/>
                      <a:pt x="5" y="4"/>
                    </a:cubicBezTo>
                    <a:cubicBezTo>
                      <a:pt x="8" y="1"/>
                      <a:pt x="12" y="0"/>
                      <a:pt x="16" y="0"/>
                    </a:cubicBezTo>
                    <a:cubicBezTo>
                      <a:pt x="20" y="0"/>
                      <a:pt x="24" y="1"/>
                      <a:pt x="27" y="4"/>
                    </a:cubicBezTo>
                    <a:cubicBezTo>
                      <a:pt x="33" y="10"/>
                      <a:pt x="33" y="20"/>
                      <a:pt x="27" y="26"/>
                    </a:cubicBezTo>
                    <a:cubicBezTo>
                      <a:pt x="24" y="29"/>
                      <a:pt x="20" y="31"/>
                      <a:pt x="16" y="31"/>
                    </a:cubicBezTo>
                    <a:close/>
                    <a:moveTo>
                      <a:pt x="16" y="4"/>
                    </a:moveTo>
                    <a:cubicBezTo>
                      <a:pt x="13" y="4"/>
                      <a:pt x="10" y="5"/>
                      <a:pt x="8" y="7"/>
                    </a:cubicBezTo>
                    <a:cubicBezTo>
                      <a:pt x="6" y="9"/>
                      <a:pt x="4" y="12"/>
                      <a:pt x="4" y="15"/>
                    </a:cubicBezTo>
                    <a:cubicBezTo>
                      <a:pt x="4" y="19"/>
                      <a:pt x="6" y="21"/>
                      <a:pt x="8" y="24"/>
                    </a:cubicBezTo>
                    <a:cubicBezTo>
                      <a:pt x="10" y="26"/>
                      <a:pt x="13" y="27"/>
                      <a:pt x="16" y="27"/>
                    </a:cubicBezTo>
                    <a:cubicBezTo>
                      <a:pt x="19" y="27"/>
                      <a:pt x="22" y="26"/>
                      <a:pt x="24" y="24"/>
                    </a:cubicBezTo>
                    <a:cubicBezTo>
                      <a:pt x="29" y="19"/>
                      <a:pt x="29" y="12"/>
                      <a:pt x="24" y="7"/>
                    </a:cubicBezTo>
                    <a:cubicBezTo>
                      <a:pt x="22" y="5"/>
                      <a:pt x="19" y="4"/>
                      <a:pt x="16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</p:grpSp>
        <p:grpSp>
          <p:nvGrpSpPr>
            <p:cNvPr id="10" name="Group 9"/>
            <p:cNvGrpSpPr/>
            <p:nvPr/>
          </p:nvGrpSpPr>
          <p:grpSpPr>
            <a:xfrm>
              <a:off x="11364912" y="0"/>
              <a:ext cx="674688" cy="6848476"/>
              <a:chOff x="11364912" y="0"/>
              <a:chExt cx="674688" cy="6848476"/>
            </a:xfrm>
            <a:gradFill flip="none" rotWithShape="1">
              <a:gsLst>
                <a:gs pos="0">
                  <a:schemeClr val="tx2">
                    <a:alpha val="80000"/>
                  </a:schemeClr>
                </a:gs>
                <a:gs pos="100000">
                  <a:schemeClr val="bg2">
                    <a:lumMod val="60000"/>
                    <a:lumOff val="40000"/>
                    <a:alpha val="6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11" name="Freeform 32"/>
              <p:cNvSpPr/>
              <p:nvPr/>
            </p:nvSpPr>
            <p:spPr bwMode="auto">
              <a:xfrm>
                <a:off x="11483975" y="0"/>
                <a:ext cx="417513" cy="512763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3">
                    <a:moveTo>
                      <a:pt x="12" y="323"/>
                    </a:moveTo>
                    <a:lnTo>
                      <a:pt x="0" y="314"/>
                    </a:lnTo>
                    <a:lnTo>
                      <a:pt x="203" y="108"/>
                    </a:lnTo>
                    <a:lnTo>
                      <a:pt x="248" y="0"/>
                    </a:lnTo>
                    <a:lnTo>
                      <a:pt x="263" y="6"/>
                    </a:lnTo>
                    <a:lnTo>
                      <a:pt x="218" y="117"/>
                    </a:lnTo>
                    <a:lnTo>
                      <a:pt x="218" y="117"/>
                    </a:lnTo>
                    <a:lnTo>
                      <a:pt x="12" y="3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2" name="Freeform 33"/>
              <p:cNvSpPr>
                <a:spLocks noEditPoints="1"/>
              </p:cNvSpPr>
              <p:nvPr/>
            </p:nvSpPr>
            <p:spPr bwMode="auto">
              <a:xfrm>
                <a:off x="11364912" y="474663"/>
                <a:ext cx="157163" cy="152400"/>
              </a:xfrm>
              <a:custGeom>
                <a:avLst/>
                <a:gdLst/>
                <a:ahLst/>
                <a:cxnLst/>
                <a:rect l="0" t="0" r="r" b="b"/>
                <a:pathLst>
                  <a:path w="33" h="32">
                    <a:moveTo>
                      <a:pt x="17" y="32"/>
                    </a:moveTo>
                    <a:cubicBezTo>
                      <a:pt x="13" y="32"/>
                      <a:pt x="9" y="30"/>
                      <a:pt x="6" y="27"/>
                    </a:cubicBezTo>
                    <a:cubicBezTo>
                      <a:pt x="0" y="21"/>
                      <a:pt x="0" y="11"/>
                      <a:pt x="6" y="5"/>
                    </a:cubicBezTo>
                    <a:cubicBezTo>
                      <a:pt x="9" y="2"/>
                      <a:pt x="13" y="0"/>
                      <a:pt x="17" y="0"/>
                    </a:cubicBezTo>
                    <a:cubicBezTo>
                      <a:pt x="21" y="0"/>
                      <a:pt x="25" y="2"/>
                      <a:pt x="28" y="5"/>
                    </a:cubicBezTo>
                    <a:cubicBezTo>
                      <a:pt x="31" y="8"/>
                      <a:pt x="33" y="12"/>
                      <a:pt x="33" y="16"/>
                    </a:cubicBezTo>
                    <a:cubicBezTo>
                      <a:pt x="33" y="20"/>
                      <a:pt x="31" y="24"/>
                      <a:pt x="28" y="27"/>
                    </a:cubicBezTo>
                    <a:cubicBezTo>
                      <a:pt x="25" y="30"/>
                      <a:pt x="21" y="32"/>
                      <a:pt x="17" y="32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6"/>
                      <a:pt x="9" y="8"/>
                    </a:cubicBezTo>
                    <a:cubicBezTo>
                      <a:pt x="4" y="12"/>
                      <a:pt x="4" y="20"/>
                      <a:pt x="9" y="24"/>
                    </a:cubicBezTo>
                    <a:cubicBezTo>
                      <a:pt x="11" y="27"/>
                      <a:pt x="14" y="28"/>
                      <a:pt x="17" y="28"/>
                    </a:cubicBezTo>
                    <a:cubicBezTo>
                      <a:pt x="20" y="28"/>
                      <a:pt x="23" y="27"/>
                      <a:pt x="26" y="24"/>
                    </a:cubicBezTo>
                    <a:cubicBezTo>
                      <a:pt x="30" y="20"/>
                      <a:pt x="30" y="12"/>
                      <a:pt x="26" y="8"/>
                    </a:cubicBezTo>
                    <a:cubicBezTo>
                      <a:pt x="23" y="6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3" name="Freeform 34"/>
              <p:cNvSpPr>
                <a:spLocks noEditPoints="1"/>
              </p:cNvSpPr>
              <p:nvPr/>
            </p:nvSpPr>
            <p:spPr bwMode="auto">
              <a:xfrm>
                <a:off x="11631612" y="1539875"/>
                <a:ext cx="188913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4" name="Freeform 35"/>
              <p:cNvSpPr/>
              <p:nvPr/>
            </p:nvSpPr>
            <p:spPr bwMode="auto">
              <a:xfrm>
                <a:off x="11531600" y="5694363"/>
                <a:ext cx="298450" cy="1154113"/>
              </a:xfrm>
              <a:custGeom>
                <a:avLst/>
                <a:gdLst/>
                <a:ahLst/>
                <a:cxnLst/>
                <a:rect l="0" t="0" r="r" b="b"/>
                <a:pathLst>
                  <a:path w="188" h="727">
                    <a:moveTo>
                      <a:pt x="15" y="727"/>
                    </a:moveTo>
                    <a:lnTo>
                      <a:pt x="0" y="727"/>
                    </a:lnTo>
                    <a:lnTo>
                      <a:pt x="0" y="407"/>
                    </a:lnTo>
                    <a:lnTo>
                      <a:pt x="0" y="407"/>
                    </a:lnTo>
                    <a:lnTo>
                      <a:pt x="176" y="0"/>
                    </a:lnTo>
                    <a:lnTo>
                      <a:pt x="188" y="6"/>
                    </a:lnTo>
                    <a:lnTo>
                      <a:pt x="15" y="410"/>
                    </a:lnTo>
                    <a:lnTo>
                      <a:pt x="15" y="7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5" name="Freeform 36"/>
              <p:cNvSpPr>
                <a:spLocks noEditPoints="1"/>
              </p:cNvSpPr>
              <p:nvPr/>
            </p:nvSpPr>
            <p:spPr bwMode="auto">
              <a:xfrm>
                <a:off x="11772900" y="5551488"/>
                <a:ext cx="157163" cy="155575"/>
              </a:xfrm>
              <a:custGeom>
                <a:avLst/>
                <a:gdLst/>
                <a:ahLst/>
                <a:cxnLst/>
                <a:rect l="0" t="0" r="r" b="b"/>
                <a:pathLst>
                  <a:path w="33" h="33">
                    <a:moveTo>
                      <a:pt x="17" y="33"/>
                    </a:moveTo>
                    <a:cubicBezTo>
                      <a:pt x="8" y="33"/>
                      <a:pt x="0" y="25"/>
                      <a:pt x="0" y="16"/>
                    </a:cubicBezTo>
                    <a:cubicBezTo>
                      <a:pt x="0" y="7"/>
                      <a:pt x="8" y="0"/>
                      <a:pt x="17" y="0"/>
                    </a:cubicBezTo>
                    <a:cubicBezTo>
                      <a:pt x="26" y="0"/>
                      <a:pt x="33" y="7"/>
                      <a:pt x="33" y="16"/>
                    </a:cubicBezTo>
                    <a:cubicBezTo>
                      <a:pt x="33" y="25"/>
                      <a:pt x="26" y="33"/>
                      <a:pt x="17" y="33"/>
                    </a:cubicBezTo>
                    <a:close/>
                    <a:moveTo>
                      <a:pt x="17" y="4"/>
                    </a:moveTo>
                    <a:cubicBezTo>
                      <a:pt x="10" y="4"/>
                      <a:pt x="4" y="9"/>
                      <a:pt x="4" y="16"/>
                    </a:cubicBezTo>
                    <a:cubicBezTo>
                      <a:pt x="4" y="23"/>
                      <a:pt x="10" y="29"/>
                      <a:pt x="17" y="29"/>
                    </a:cubicBezTo>
                    <a:cubicBezTo>
                      <a:pt x="23" y="29"/>
                      <a:pt x="29" y="23"/>
                      <a:pt x="29" y="16"/>
                    </a:cubicBezTo>
                    <a:cubicBezTo>
                      <a:pt x="29" y="9"/>
                      <a:pt x="23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6" name="Freeform 37"/>
              <p:cNvSpPr/>
              <p:nvPr/>
            </p:nvSpPr>
            <p:spPr bwMode="auto">
              <a:xfrm>
                <a:off x="11710987" y="4763"/>
                <a:ext cx="304800" cy="1544638"/>
              </a:xfrm>
              <a:custGeom>
                <a:avLst/>
                <a:gdLst/>
                <a:ahLst/>
                <a:cxnLst/>
                <a:rect l="0" t="0" r="r" b="b"/>
                <a:pathLst>
                  <a:path w="192" h="973">
                    <a:moveTo>
                      <a:pt x="15" y="973"/>
                    </a:moveTo>
                    <a:lnTo>
                      <a:pt x="0" y="973"/>
                    </a:lnTo>
                    <a:lnTo>
                      <a:pt x="0" y="790"/>
                    </a:lnTo>
                    <a:lnTo>
                      <a:pt x="174" y="614"/>
                    </a:lnTo>
                    <a:lnTo>
                      <a:pt x="174" y="0"/>
                    </a:lnTo>
                    <a:lnTo>
                      <a:pt x="192" y="0"/>
                    </a:lnTo>
                    <a:lnTo>
                      <a:pt x="192" y="620"/>
                    </a:lnTo>
                    <a:lnTo>
                      <a:pt x="15" y="796"/>
                    </a:lnTo>
                    <a:lnTo>
                      <a:pt x="15" y="97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7" name="Freeform 38"/>
              <p:cNvSpPr>
                <a:spLocks noEditPoints="1"/>
              </p:cNvSpPr>
              <p:nvPr/>
            </p:nvSpPr>
            <p:spPr bwMode="auto">
              <a:xfrm>
                <a:off x="11636375" y="4867275"/>
                <a:ext cx="188913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8" name="Freeform 39"/>
              <p:cNvSpPr/>
              <p:nvPr/>
            </p:nvSpPr>
            <p:spPr bwMode="auto">
              <a:xfrm>
                <a:off x="11441112" y="5046663"/>
                <a:ext cx="307975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194" h="1135">
                    <a:moveTo>
                      <a:pt x="18" y="1135"/>
                    </a:moveTo>
                    <a:lnTo>
                      <a:pt x="0" y="1135"/>
                    </a:lnTo>
                    <a:lnTo>
                      <a:pt x="0" y="354"/>
                    </a:lnTo>
                    <a:lnTo>
                      <a:pt x="176" y="177"/>
                    </a:lnTo>
                    <a:lnTo>
                      <a:pt x="176" y="0"/>
                    </a:lnTo>
                    <a:lnTo>
                      <a:pt x="194" y="0"/>
                    </a:lnTo>
                    <a:lnTo>
                      <a:pt x="194" y="183"/>
                    </a:lnTo>
                    <a:lnTo>
                      <a:pt x="18" y="360"/>
                    </a:lnTo>
                    <a:lnTo>
                      <a:pt x="18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9" name="Freeform 40"/>
              <p:cNvSpPr>
                <a:spLocks noEditPoints="1"/>
              </p:cNvSpPr>
              <p:nvPr/>
            </p:nvSpPr>
            <p:spPr bwMode="auto">
              <a:xfrm>
                <a:off x="11849100" y="64166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0" name="Rectangle 41"/>
              <p:cNvSpPr>
                <a:spLocks noChangeArrowheads="1"/>
              </p:cNvSpPr>
              <p:nvPr/>
            </p:nvSpPr>
            <p:spPr bwMode="auto">
              <a:xfrm>
                <a:off x="11939587" y="6596063"/>
                <a:ext cx="23813" cy="2524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14785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2" y="2249487"/>
            <a:ext cx="9905999" cy="35417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smtClean="0"/>
              <a:pPr/>
              <a:t>1/17/2021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 cap="all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172683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0" r:id="rId1"/>
    <p:sldLayoutId id="2147483671" r:id="rId2"/>
    <p:sldLayoutId id="2147483672" r:id="rId3"/>
    <p:sldLayoutId id="2147483673" r:id="rId4"/>
    <p:sldLayoutId id="2147483674" r:id="rId5"/>
    <p:sldLayoutId id="2147483675" r:id="rId6"/>
    <p:sldLayoutId id="2147483676" r:id="rId7"/>
    <p:sldLayoutId id="2147483677" r:id="rId8"/>
    <p:sldLayoutId id="2147483678" r:id="rId9"/>
    <p:sldLayoutId id="2147483679" r:id="rId10"/>
    <p:sldLayoutId id="2147483680" r:id="rId11"/>
    <p:sldLayoutId id="2147483681" r:id="rId12"/>
    <p:sldLayoutId id="2147483682" r:id="rId13"/>
    <p:sldLayoutId id="2147483683" r:id="rId14"/>
    <p:sldLayoutId id="2147483684" r:id="rId15"/>
    <p:sldLayoutId id="2147483685" r:id="rId16"/>
    <p:sldLayoutId id="2147483686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>
            <a:outerShdw blurRad="177800" dist="38100" dir="2700000" algn="tl">
              <a:srgbClr val="000000">
                <a:alpha val="24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SzPct val="125000"/>
        <a:buFont typeface="Arial" panose="020B0604020202020204" pitchFamily="34" charset="0"/>
        <a:buChar char="•"/>
        <a:defRPr sz="2400" kern="1200">
          <a:solidFill>
            <a:schemeClr val="tx1"/>
          </a:solidFill>
          <a:effectLst>
            <a:outerShdw blurRad="152400" dist="38100" dir="2700000" algn="tl">
              <a:srgbClr val="000000">
                <a:alpha val="36000"/>
              </a:srgbClr>
            </a:outerShdw>
          </a:effectLst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2000" kern="1200">
          <a:solidFill>
            <a:schemeClr val="tx1"/>
          </a:solidFill>
          <a:effectLst>
            <a:outerShdw blurRad="152400" dist="38100" dir="2700000" algn="tl">
              <a:srgbClr val="000000">
                <a:alpha val="36000"/>
              </a:srgbClr>
            </a:outerShdw>
          </a:effectLst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800" kern="1200">
          <a:solidFill>
            <a:schemeClr val="tx1"/>
          </a:solidFill>
          <a:effectLst>
            <a:outerShdw blurRad="152400" dist="38100" dir="2700000" algn="tl">
              <a:srgbClr val="000000">
                <a:alpha val="36000"/>
              </a:srgbClr>
            </a:outerShdw>
          </a:effectLst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effectLst>
            <a:outerShdw blurRad="152400" dist="38100" dir="2700000" algn="tl">
              <a:srgbClr val="000000">
                <a:alpha val="36000"/>
              </a:srgbClr>
            </a:outerShdw>
          </a:effectLst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effectLst>
            <a:outerShdw blurRad="152400" dist="38100" dir="2700000" algn="tl">
              <a:srgbClr val="000000">
                <a:alpha val="36000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09229" y="222404"/>
            <a:ext cx="9905998" cy="897736"/>
          </a:xfrm>
        </p:spPr>
        <p:txBody>
          <a:bodyPr>
            <a:normAutofit/>
          </a:bodyPr>
          <a:lstStyle/>
          <a:p>
            <a:r>
              <a:rPr lang="kk-KZ" sz="1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</a:t>
            </a:r>
            <a:r>
              <a:rPr lang="kk-KZ" sz="1600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Бөлім тақырыбы</a:t>
            </a:r>
            <a:r>
              <a:rPr lang="kk-KZ" sz="1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:</a:t>
            </a:r>
            <a:r>
              <a:rPr lang="kk-KZ" sz="1400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                            </a:t>
            </a:r>
            <a:r>
              <a:rPr lang="kk-KZ" sz="1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Қазақ әдебиеті Т/1 </a:t>
            </a:r>
            <a:br>
              <a:rPr lang="kk-KZ" sz="1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kk-KZ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kk-KZ" sz="1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                                                                   11 сынып</a:t>
            </a:r>
            <a:br>
              <a:rPr lang="kk-KZ" sz="1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kk-KZ" sz="1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</a:t>
            </a:r>
            <a:r>
              <a:rPr lang="ru-RU" sz="20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Ғасырлық</a:t>
            </a:r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туынды</a:t>
            </a:r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07545" y="4114800"/>
            <a:ext cx="9905999" cy="266318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</a:t>
            </a:r>
          </a:p>
          <a:p>
            <a:pPr marL="0" indent="0">
              <a:buNone/>
            </a:pPr>
            <a:r>
              <a:rPr lang="ru-RU" sz="2200" dirty="0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</a:t>
            </a:r>
            <a:r>
              <a:rPr lang="ru-RU" sz="2200" dirty="0" err="1" smtClean="0">
                <a:solidFill>
                  <a:schemeClr val="accent2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Сабақтың</a:t>
            </a:r>
            <a:r>
              <a:rPr lang="ru-RU" sz="2200" dirty="0" smtClean="0">
                <a:solidFill>
                  <a:schemeClr val="accent2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 smtClean="0">
                <a:solidFill>
                  <a:schemeClr val="accent2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тақырыбы</a:t>
            </a:r>
            <a:r>
              <a:rPr lang="ru-RU" sz="2200" dirty="0" smtClean="0">
                <a:solidFill>
                  <a:schemeClr val="accent2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: </a:t>
            </a:r>
          </a:p>
          <a:p>
            <a:r>
              <a:rPr lang="kk-KZ" sz="22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</a:t>
            </a:r>
            <a:r>
              <a:rPr lang="kk-KZ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Мұхтар Әуезовтың </a:t>
            </a:r>
            <a:r>
              <a:rPr lang="ru-RU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«Абай </a:t>
            </a:r>
            <a:r>
              <a:rPr lang="ru-RU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жолы</a:t>
            </a:r>
            <a:r>
              <a:rPr lang="ru-RU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 </a:t>
            </a:r>
            <a:r>
              <a:rPr lang="ru-RU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роман-</a:t>
            </a:r>
            <a:r>
              <a:rPr lang="ru-RU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эпопеясы</a:t>
            </a:r>
            <a:r>
              <a:rPr lang="ru-RU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6401" y="1286933"/>
            <a:ext cx="11379200" cy="33238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05314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65591" y="810429"/>
            <a:ext cx="9905998" cy="1478570"/>
          </a:xfrm>
        </p:spPr>
        <p:txBody>
          <a:bodyPr>
            <a:normAutofit fontScale="90000"/>
          </a:bodyPr>
          <a:lstStyle/>
          <a:p>
            <a:r>
              <a:rPr lang="kk-KZ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Үй тапсырмасы:</a:t>
            </a:r>
            <a:br>
              <a:rPr lang="kk-KZ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kk-KZ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br>
              <a:rPr lang="kk-KZ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kk-KZ" sz="1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«Абай мұрасы» тақырыбы бойынша эссе жаз !</a:t>
            </a:r>
            <a:br>
              <a:rPr lang="kk-KZ" sz="1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kk-KZ" sz="1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kk-KZ" sz="1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18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" y="7653865"/>
            <a:ext cx="12191999" cy="338667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927754"/>
            <a:ext cx="12191999" cy="47439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23889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2822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2889" y="2094088"/>
            <a:ext cx="12192000" cy="2494844"/>
          </a:xfrm>
        </p:spPr>
        <p:txBody>
          <a:bodyPr>
            <a:normAutofit fontScale="90000"/>
          </a:bodyPr>
          <a:lstStyle/>
          <a:p>
            <a:r>
              <a:rPr lang="kk-KZ" sz="2000" b="1" dirty="0" smtClean="0">
                <a:solidFill>
                  <a:schemeClr val="accent6">
                    <a:lumMod val="20000"/>
                    <a:lumOff val="80000"/>
                  </a:schemeClr>
                </a:solidFill>
                <a:effectLst/>
              </a:rPr>
              <a:t/>
            </a:r>
            <a:br>
              <a:rPr lang="kk-KZ" sz="2000" b="1" dirty="0" smtClean="0">
                <a:solidFill>
                  <a:schemeClr val="accent6">
                    <a:lumMod val="20000"/>
                    <a:lumOff val="80000"/>
                  </a:schemeClr>
                </a:solidFill>
                <a:effectLst/>
              </a:rPr>
            </a:br>
            <a:r>
              <a:rPr lang="kk-KZ" sz="2000" b="1" dirty="0">
                <a:solidFill>
                  <a:schemeClr val="accent6">
                    <a:lumMod val="20000"/>
                    <a:lumOff val="80000"/>
                  </a:schemeClr>
                </a:solidFill>
                <a:effectLst/>
              </a:rPr>
              <a:t/>
            </a:r>
            <a:br>
              <a:rPr lang="kk-KZ" sz="2000" b="1" dirty="0">
                <a:solidFill>
                  <a:schemeClr val="accent6">
                    <a:lumMod val="20000"/>
                    <a:lumOff val="80000"/>
                  </a:schemeClr>
                </a:solidFill>
                <a:effectLst/>
              </a:rPr>
            </a:br>
            <a:r>
              <a:rPr lang="kk-KZ" sz="2000" b="1" dirty="0" smtClean="0">
                <a:solidFill>
                  <a:schemeClr val="accent6">
                    <a:lumMod val="20000"/>
                    <a:lumOff val="80000"/>
                  </a:schemeClr>
                </a:solidFill>
                <a:effectLst/>
              </a:rPr>
              <a:t/>
            </a:r>
            <a:br>
              <a:rPr lang="kk-KZ" sz="2000" b="1" dirty="0" smtClean="0">
                <a:solidFill>
                  <a:schemeClr val="accent6">
                    <a:lumMod val="20000"/>
                    <a:lumOff val="80000"/>
                  </a:schemeClr>
                </a:solidFill>
                <a:effectLst/>
              </a:rPr>
            </a:br>
            <a:r>
              <a:rPr lang="kk-KZ" sz="2000" b="1" dirty="0">
                <a:solidFill>
                  <a:schemeClr val="accent6">
                    <a:lumMod val="20000"/>
                    <a:lumOff val="80000"/>
                  </a:schemeClr>
                </a:solidFill>
                <a:effectLst/>
              </a:rPr>
              <a:t/>
            </a:r>
            <a:br>
              <a:rPr lang="kk-KZ" sz="2000" b="1" dirty="0">
                <a:solidFill>
                  <a:schemeClr val="accent6">
                    <a:lumMod val="20000"/>
                    <a:lumOff val="80000"/>
                  </a:schemeClr>
                </a:solidFill>
                <a:effectLst/>
              </a:rPr>
            </a:br>
            <a:r>
              <a:rPr lang="kk-KZ" sz="2000" b="1" dirty="0" smtClean="0">
                <a:solidFill>
                  <a:schemeClr val="accent6">
                    <a:lumMod val="20000"/>
                    <a:lumOff val="80000"/>
                  </a:schemeClr>
                </a:solidFill>
                <a:effectLst/>
              </a:rPr>
              <a:t>      Оқу мақсаттары: </a:t>
            </a:r>
            <a:r>
              <a:rPr lang="kk-KZ" sz="2400" b="1" dirty="0" smtClean="0">
                <a:solidFill>
                  <a:schemeClr val="accent6">
                    <a:lumMod val="20000"/>
                    <a:lumOff val="80000"/>
                  </a:schemeClr>
                </a:solidFill>
                <a:effectLst/>
              </a:rPr>
              <a:t/>
            </a:r>
            <a:br>
              <a:rPr lang="kk-KZ" sz="2400" b="1" dirty="0" smtClean="0">
                <a:solidFill>
                  <a:schemeClr val="accent6">
                    <a:lumMod val="20000"/>
                    <a:lumOff val="80000"/>
                  </a:schemeClr>
                </a:solidFill>
                <a:effectLst/>
              </a:rPr>
            </a:br>
            <a:r>
              <a:rPr lang="kk-KZ" sz="1800" dirty="0" smtClean="0"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kk-KZ" sz="1800" dirty="0" smtClean="0"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kk-KZ" sz="1800" dirty="0" smtClean="0"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1. </a:t>
            </a:r>
            <a:r>
              <a:rPr lang="kk-KZ" sz="1800" b="1" dirty="0" smtClean="0"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Әдеби шығарманың фабуласы мен сюжеттік дамуын сипаттау </a:t>
            </a:r>
            <a:br>
              <a:rPr lang="kk-KZ" sz="1800" b="1" dirty="0" smtClean="0"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b="1" dirty="0" smtClean="0"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( 11</a:t>
            </a:r>
            <a:r>
              <a:rPr lang="kk-KZ" sz="1800" b="1" dirty="0" smtClean="0"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u-RU" sz="1800" b="1" dirty="0" smtClean="0"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Т/ж 1)</a:t>
            </a:r>
            <a:br>
              <a:rPr lang="ru-RU" sz="1800" b="1" dirty="0" smtClean="0"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kk-KZ" sz="1800" b="1" dirty="0" smtClean="0"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kk-KZ" sz="1800" b="1" dirty="0" smtClean="0"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kk-KZ" sz="1800" b="1" dirty="0" smtClean="0"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2. Көркем шығармадағы кейіпкерлер портреті мен іс-әрекеті арқылы образын ашу (11. Т/Ж 3 )</a:t>
            </a:r>
            <a:br>
              <a:rPr lang="kk-KZ" sz="1800" b="1" dirty="0" smtClean="0"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kk-KZ" sz="1800" b="1" dirty="0"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kk-KZ" sz="1800" b="1" dirty="0"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kk-KZ" sz="1800" b="1" dirty="0" smtClean="0"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kk-KZ" sz="1800" b="1" dirty="0" smtClean="0"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kk-KZ" sz="1800" b="1" dirty="0" smtClean="0"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br>
              <a:rPr lang="kk-KZ" sz="1800" b="1" dirty="0" smtClean="0"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kk-KZ" sz="1600" dirty="0"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kk-KZ" sz="1600" dirty="0"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kk-KZ" sz="1600" dirty="0" smtClean="0"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kk-KZ" sz="2000" b="1" dirty="0" smtClean="0">
                <a:solidFill>
                  <a:schemeClr val="accent6">
                    <a:lumMod val="20000"/>
                    <a:lumOff val="8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Сабақтың мақсаты:</a:t>
            </a:r>
            <a:br>
              <a:rPr lang="kk-KZ" sz="2000" b="1" dirty="0" smtClean="0">
                <a:solidFill>
                  <a:schemeClr val="accent6">
                    <a:lumMod val="20000"/>
                    <a:lumOff val="8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kk-KZ" sz="1600" b="1" dirty="0"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kk-KZ" sz="1600" b="1" dirty="0"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kk-KZ" sz="1600" b="1" dirty="0" smtClean="0"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Роман-эпопеяны оқып, сюжеттік дамуын сипаттау, кейіпкерлердің іс-әрекетін баяндау</a:t>
            </a:r>
            <a:br>
              <a:rPr lang="kk-KZ" sz="1600" b="1" dirty="0" smtClean="0"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kk-KZ" sz="1600" b="1" dirty="0" smtClean="0"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kk-KZ" sz="1600" b="1" dirty="0" smtClean="0"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kk-KZ" sz="1600" b="1" dirty="0"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kk-KZ" sz="1600" b="1" dirty="0"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1600" b="1" dirty="0">
              <a:solidFill>
                <a:schemeClr val="bg1">
                  <a:lumMod val="95000"/>
                  <a:lumOff val="5000"/>
                </a:schemeClr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13661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22490" y="304800"/>
            <a:ext cx="10780888" cy="6344355"/>
          </a:xfrm>
        </p:spPr>
        <p:txBody>
          <a:bodyPr>
            <a:normAutofit/>
          </a:bodyPr>
          <a:lstStyle/>
          <a:p>
            <a:r>
              <a:rPr lang="kk-KZ" dirty="0" smtClean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</a:t>
            </a:r>
            <a:r>
              <a:rPr lang="kk-KZ" sz="3200" dirty="0" smtClean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Бағалау критерийлері</a:t>
            </a:r>
          </a:p>
          <a:p>
            <a:r>
              <a:rPr lang="kk-KZ" sz="280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Оқылған шығарманың мазмұнын түсінеді, ертегінің сюжеттік дамуы мен фабуласын сипаттайды.</a:t>
            </a:r>
          </a:p>
          <a:p>
            <a:r>
              <a:rPr lang="kk-KZ" sz="280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Көркем шығармадағы кейіпкерлер портреті мен іс-әрекеті арқылы образын ашады.</a:t>
            </a:r>
          </a:p>
          <a:p>
            <a:r>
              <a:rPr lang="kk-KZ" sz="280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Фабуласы мен сюжеттік дамуының өзіндік ерекшелігін ашады, өз көзқарасын білдіреді.Кейіпкер  бейнесін салыстырады.</a:t>
            </a:r>
          </a:p>
          <a:p>
            <a:endParaRPr lang="ru-RU" sz="2800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367743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793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5958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158045"/>
            <a:ext cx="12192000" cy="65701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23670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kk-KZ" dirty="0" smtClean="0"/>
              <a:t/>
            </a:r>
            <a:br>
              <a:rPr lang="kk-KZ" dirty="0" smtClean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6537" y="190677"/>
            <a:ext cx="11774841" cy="65205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51020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k-KZ" dirty="0" smtClean="0">
                <a:solidFill>
                  <a:schemeClr val="bg1"/>
                </a:solidFill>
              </a:rPr>
              <a:t>Құнанбай бейнесі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3" name="Объект 2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14400" y="1730198"/>
            <a:ext cx="4165599" cy="4986691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29591" y="56444"/>
            <a:ext cx="3207271" cy="6660445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76380" y="56443"/>
            <a:ext cx="3318933" cy="66604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2114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877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Контур">
  <a:themeElements>
    <a:clrScheme name="Контур">
      <a:dk1>
        <a:sysClr val="windowText" lastClr="000000"/>
      </a:dk1>
      <a:lt1>
        <a:sysClr val="window" lastClr="FFFFFF"/>
      </a:lt1>
      <a:dk2>
        <a:srgbClr val="2B5F27"/>
      </a:dk2>
      <a:lt2>
        <a:srgbClr val="D8FC68"/>
      </a:lt2>
      <a:accent1>
        <a:srgbClr val="DDC855"/>
      </a:accent1>
      <a:accent2>
        <a:srgbClr val="FCA03D"/>
      </a:accent2>
      <a:accent3>
        <a:srgbClr val="E36439"/>
      </a:accent3>
      <a:accent4>
        <a:srgbClr val="C2935B"/>
      </a:accent4>
      <a:accent5>
        <a:srgbClr val="88C25C"/>
      </a:accent5>
      <a:accent6>
        <a:srgbClr val="BFCC86"/>
      </a:accent6>
      <a:hlink>
        <a:srgbClr val="FFCE23"/>
      </a:hlink>
      <a:folHlink>
        <a:srgbClr val="FDEB86"/>
      </a:folHlink>
    </a:clrScheme>
    <a:fontScheme name="Контур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Контур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108000"/>
                <a:lumMod val="110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040000" scaled="0"/>
        </a:gradFill>
        <a:gradFill rotWithShape="1">
          <a:gsLst>
            <a:gs pos="0">
              <a:schemeClr val="phClr">
                <a:tint val="94000"/>
                <a:satMod val="105000"/>
                <a:lumMod val="102000"/>
              </a:schemeClr>
            </a:gs>
            <a:gs pos="100000">
              <a:schemeClr val="phClr">
                <a:shade val="74000"/>
                <a:satMod val="128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88000"/>
                <a:satMod val="148000"/>
                <a:lumMod val="150000"/>
              </a:schemeClr>
            </a:gs>
            <a:gs pos="100000">
              <a:schemeClr val="phClr">
                <a:shade val="92000"/>
                <a:hueMod val="104000"/>
                <a:satMod val="140000"/>
                <a:lumMod val="68000"/>
              </a:schemeClr>
            </a:gs>
          </a:gsLst>
          <a:lin ang="5040000" scaled="0"/>
        </a:gradFill>
        <a:blipFill>
          <a:blip xmlns:r="http://schemas.openxmlformats.org/officeDocument/2006/relationships" r:embed="rId1">
            <a:duotone>
              <a:schemeClr val="phClr">
                <a:shade val="88000"/>
                <a:hueMod val="106000"/>
                <a:satMod val="140000"/>
                <a:lumMod val="54000"/>
              </a:schemeClr>
              <a:schemeClr val="phClr">
                <a:tint val="98000"/>
                <a:hueMod val="82000"/>
                <a:satMod val="150000"/>
                <a:lumMod val="16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ircuit" id="{0AC2F7E7-15F5-431C-B2A2-456FE929F56C}" vid="{97ECCC31-8429-4523-BE8D-8F09B7A4D46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TM04033919[[fn=Контур]]</Template>
  <TotalTime>212</TotalTime>
  <Words>65</Words>
  <Application>Microsoft Office PowerPoint</Application>
  <PresentationFormat>Широкоэкранный</PresentationFormat>
  <Paragraphs>12</Paragraphs>
  <Slides>11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6" baseType="lpstr">
      <vt:lpstr>Arial</vt:lpstr>
      <vt:lpstr>Times New Roman</vt:lpstr>
      <vt:lpstr>Trebuchet MS</vt:lpstr>
      <vt:lpstr>Tw Cen MT</vt:lpstr>
      <vt:lpstr>Контур</vt:lpstr>
      <vt:lpstr>           Бөлім тақырыбы :                                                                                           Қазақ әдебиеті Т/1                                                                                                                                     11 сынып                                                            Ғасырлық туынды </vt:lpstr>
      <vt:lpstr>          Оқу мақсаттары:    1. Әдеби шығарманың фабуласы мен сюжеттік дамуын сипаттау  ( 11.Т/ж 1)   2. Көркем шығармадағы кейіпкерлер портреті мен іс-әрекеті арқылы образын ашу (11. Т/Ж 3 )            Сабақтың мақсаты:  Роман-эпопеяны оқып, сюжеттік дамуын сипаттау, кейіпкерлердің іс-әрекетін баяндау   </vt:lpstr>
      <vt:lpstr>Презентация PowerPoint</vt:lpstr>
      <vt:lpstr>Презентация PowerPoint</vt:lpstr>
      <vt:lpstr>Презентация PowerPoint</vt:lpstr>
      <vt:lpstr>Презентация PowerPoint</vt:lpstr>
      <vt:lpstr> </vt:lpstr>
      <vt:lpstr>Құнанбай бейнесі</vt:lpstr>
      <vt:lpstr>Презентация PowerPoint</vt:lpstr>
      <vt:lpstr>Үй тапсырмасы:   «Абай мұрасы» тақырыбы бойынша эссе жаз !  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мектеп</dc:creator>
  <cp:lastModifiedBy>мектеп</cp:lastModifiedBy>
  <cp:revision>24</cp:revision>
  <dcterms:created xsi:type="dcterms:W3CDTF">2021-01-09T16:32:06Z</dcterms:created>
  <dcterms:modified xsi:type="dcterms:W3CDTF">2021-01-17T13:37:09Z</dcterms:modified>
</cp:coreProperties>
</file>