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6" r:id="rId2"/>
    <p:sldId id="267" r:id="rId3"/>
    <p:sldId id="268" r:id="rId4"/>
    <p:sldId id="281" r:id="rId5"/>
    <p:sldId id="287" r:id="rId6"/>
    <p:sldId id="289" r:id="rId7"/>
    <p:sldId id="290" r:id="rId8"/>
    <p:sldId id="293" r:id="rId9"/>
    <p:sldId id="294" r:id="rId10"/>
    <p:sldId id="292" r:id="rId11"/>
    <p:sldId id="291" r:id="rId12"/>
    <p:sldId id="280" r:id="rId13"/>
    <p:sldId id="295" r:id="rId14"/>
    <p:sldId id="286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2434-3F01-4D0B-BC2B-612BA8B47A4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EA16-DC73-4438-AE44-7DDC8398E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9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38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51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120B-EB1E-41D6-949A-0ADBE1227DE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741C7A-9982-4E1B-8395-97D65188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792" y="2931446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Практикалық жұмыс №9 </a:t>
            </a:r>
            <a:r>
              <a:rPr lang="kk-K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Сапалық және сандық есептер шығару»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236" y="1502307"/>
            <a:ext cx="6229422" cy="474600"/>
          </a:xfrm>
        </p:spPr>
        <p:txBody>
          <a:bodyPr>
            <a:noAutofit/>
          </a:bodyPr>
          <a:lstStyle/>
          <a:p>
            <a:r>
              <a:rPr lang="kk-KZ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52879" r="24001" b="19894"/>
          <a:stretch>
            <a:fillRect/>
          </a:stretch>
        </p:blipFill>
        <p:spPr bwMode="auto">
          <a:xfrm>
            <a:off x="4127129" y="2466482"/>
            <a:ext cx="3339523" cy="18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49315" y="457200"/>
            <a:ext cx="789081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Суретте көрсетілгендей,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нүктесінде болған кезде, бақылаушы жазық айна арқылы нүкте нысандарының қайсысын көреді?</a:t>
            </a:r>
            <a:br>
              <a:rPr kumimoji="0" lang="kk-KZ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158" y="1158506"/>
            <a:ext cx="8596668" cy="3880773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Дөңгелек жазық айна радиусы 0,4 м құрайды, ол екінші параллель қабырғадан 3 м қашықтықта орналасқан. Суретте көрсетілгендей, айнадан 1 м қашықтықта бақылаушы болған кезде, суретте көрсетілгендей,  екінші қабырғадағы бейнесінің ауданын анықтаңыз.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2531" r="21905" b="43039"/>
          <a:stretch/>
        </p:blipFill>
        <p:spPr bwMode="auto">
          <a:xfrm>
            <a:off x="3117056" y="3697004"/>
            <a:ext cx="3232872" cy="2180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46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Практикалық тапсырма 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Сіздер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алдыңызда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айнаның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қараңыздар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Айнадағы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кескініңізді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сипаттаңыз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тура/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төңкерілген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жақта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Қарындашты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айнаның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айнаны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өзіңізден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арақашықтықта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қарындашты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айнаға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жылжытыңыз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Айнаға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қарындашты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жақындатқан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өзгеретінін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сипаттаңыз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Талқылауға ұсынылған сұрақ 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8880025" cy="3880773"/>
          </a:xfrm>
        </p:spPr>
        <p:txBody>
          <a:bodyPr>
            <a:norm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жазық және сфералық беттердегі шағылысулар ғасырлар бойы ақпаратты берудің құралы ретінде қолданылады.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Табиғаттағы шағылыстардың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өткен кезде қалай қолданылғанын және бүгінгі күнде қалай қолданылатынына (мысалы, спутниктіктер) мысалдармен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жауап беріңіз.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3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33" y="313151"/>
            <a:ext cx="8956964" cy="1127342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бармақ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жоғары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орташа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626" y="3649087"/>
            <a:ext cx="10515600" cy="196610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Гюйгенс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қағидасы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түсінемін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Гюйгенс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қағидасы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түсінемін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заңын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білемін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50" t="29613" r="6321" b="31356"/>
          <a:stretch/>
        </p:blipFill>
        <p:spPr>
          <a:xfrm>
            <a:off x="2653724" y="1309639"/>
            <a:ext cx="6684135" cy="23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>
                <a:solidFill>
                  <a:srgbClr val="FF0000"/>
                </a:solidFill>
              </a:rPr>
              <a:t>Жалпы бағалау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9315"/>
            <a:ext cx="9141580" cy="4452048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/>
              <a:t>Сабақтың </a:t>
            </a:r>
            <a:r>
              <a:rPr lang="kk-KZ" dirty="0"/>
              <a:t>қандай екі аспектісі жақсы өтті? Оқыту туралы да, сабақ беру туралы да ойланыңыз.</a:t>
            </a:r>
            <a:endParaRPr lang="ru-RU" dirty="0"/>
          </a:p>
          <a:p>
            <a:r>
              <a:rPr lang="kk-KZ" dirty="0"/>
              <a:t>1:</a:t>
            </a:r>
            <a:endParaRPr lang="ru-RU" dirty="0"/>
          </a:p>
          <a:p>
            <a:r>
              <a:rPr lang="kk-KZ" dirty="0"/>
              <a:t>2:</a:t>
            </a:r>
            <a:endParaRPr lang="ru-RU" dirty="0"/>
          </a:p>
          <a:p>
            <a:r>
              <a:rPr lang="kk-KZ" dirty="0"/>
              <a:t>Сабақты жақсартуға не жәрдемдесер еді? О</a:t>
            </a:r>
            <a:r>
              <a:rPr lang="ru-RU" dirty="0" err="1"/>
              <a:t>қыту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да, </a:t>
            </a:r>
            <a:r>
              <a:rPr lang="ru-RU" dirty="0" err="1"/>
              <a:t>сабақ</a:t>
            </a:r>
            <a:r>
              <a:rPr lang="ru-RU" dirty="0"/>
              <a:t> беру </a:t>
            </a:r>
            <a:r>
              <a:rPr lang="ru-RU" dirty="0" err="1"/>
              <a:t>туралы</a:t>
            </a:r>
            <a:r>
              <a:rPr lang="ru-RU" dirty="0"/>
              <a:t> да </a:t>
            </a:r>
            <a:r>
              <a:rPr lang="ru-RU" dirty="0" err="1"/>
              <a:t>ойланыңыз</a:t>
            </a:r>
            <a:r>
              <a:rPr lang="kk-KZ" dirty="0"/>
              <a:t>.</a:t>
            </a:r>
            <a:endParaRPr lang="ru-RU" dirty="0"/>
          </a:p>
          <a:p>
            <a:r>
              <a:rPr lang="ru-RU" dirty="0"/>
              <a:t>1: </a:t>
            </a:r>
          </a:p>
          <a:p>
            <a:r>
              <a:rPr lang="ru-RU" dirty="0"/>
              <a:t>2:</a:t>
            </a:r>
          </a:p>
          <a:p>
            <a:r>
              <a:rPr lang="ru-RU" dirty="0" err="1"/>
              <a:t>Сабақ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, </a:t>
            </a:r>
            <a:r>
              <a:rPr lang="ru-RU" dirty="0" err="1"/>
              <a:t>сынып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жетістіктері</a:t>
            </a:r>
            <a:r>
              <a:rPr lang="ru-RU" dirty="0"/>
              <a:t>/</a:t>
            </a:r>
            <a:r>
              <a:rPr lang="ru-RU" dirty="0" err="1"/>
              <a:t>қиыншылықтары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мен </a:t>
            </a:r>
            <a:r>
              <a:rPr lang="ru-RU" dirty="0" err="1"/>
              <a:t>нені</a:t>
            </a:r>
            <a:r>
              <a:rPr lang="ru-RU" dirty="0"/>
              <a:t>  </a:t>
            </a:r>
            <a:r>
              <a:rPr lang="ru-RU" dirty="0" err="1"/>
              <a:t>анықтадым</a:t>
            </a:r>
            <a:r>
              <a:rPr lang="kk-KZ" dirty="0"/>
              <a:t>? К</a:t>
            </a:r>
            <a:r>
              <a:rPr lang="ru-RU" dirty="0" err="1"/>
              <a:t>елесі</a:t>
            </a:r>
            <a:r>
              <a:rPr lang="ru-RU" dirty="0"/>
              <a:t> </a:t>
            </a:r>
            <a:r>
              <a:rPr lang="ru-RU" dirty="0" err="1"/>
              <a:t>сабақтарда</a:t>
            </a:r>
            <a:r>
              <a:rPr lang="ru-RU" dirty="0"/>
              <a:t> неге 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аудару</a:t>
            </a:r>
            <a:r>
              <a:rPr lang="ru-RU" dirty="0"/>
              <a:t> </a:t>
            </a:r>
            <a:r>
              <a:rPr lang="kk-KZ" dirty="0"/>
              <a:t>керек</a:t>
            </a:r>
            <a:r>
              <a:rPr lang="ru-RU" dirty="0"/>
              <a:t>?</a:t>
            </a:r>
          </a:p>
          <a:p>
            <a:r>
              <a:rPr lang="ru-RU" dirty="0"/>
              <a:t>1:</a:t>
            </a:r>
          </a:p>
          <a:p>
            <a:r>
              <a:rPr lang="ru-RU" dirty="0"/>
              <a:t>2: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1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оқу </a:t>
            </a:r>
            <a:r>
              <a:rPr lang="kk-K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 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11.7.1.1 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– Гюйгенс қағидасы бойынша жарықтың шағылу заңына есептер шығару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Гюйгенс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қағидасы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жарықтың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шағылуын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Жарықтың </a:t>
            </a:r>
            <a:r>
              <a:rPr lang="kk-K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шағылу заңындарын біледі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Шағылу 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6" y="1493949"/>
            <a:ext cx="7091472" cy="4795372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Жарықтың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шағылысуы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сәулесі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сәуле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Шағылған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сәуле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сызық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бұрышы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Шағылысу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бұрышы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ight-reflection-plane-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59" y="1055078"/>
            <a:ext cx="4345372" cy="3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Есептер шығару дескрипторлары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Гюйгенс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қағидасын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қолданыңыз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Шағылу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заңын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қолданыңыз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Диаграмманы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салыңыз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 жасаңыз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6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6" t="1370" r="2606" b="66666"/>
          <a:stretch>
            <a:fillRect/>
          </a:stretch>
        </p:blipFill>
        <p:spPr bwMode="auto">
          <a:xfrm>
            <a:off x="3283119" y="3491344"/>
            <a:ext cx="4679639" cy="21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030" y="697000"/>
            <a:ext cx="81459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Есептер шығару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Суретте көрсетілген айналар арасындағы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endParaRPr lang="kk-KZ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бұрышын табыңыз, осылайша 1-ші айнаға түскен сәуле 2-айнадан шағылысқаннан кейін сол жол бойымен кері шағылысуы керек.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6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915" y="788118"/>
            <a:ext cx="81419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Жарық сәулесі суретте көрсетілгендей бір-бірімен 120 ° бұрышты құрайтын екі жазық айнадан шағылысады. Түскен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сәуле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екінші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шағылысқан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сәуленің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арасындағы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бұрышты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табыңыз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t="57077" r="2370" b="15526"/>
          <a:stretch>
            <a:fillRect/>
          </a:stretch>
        </p:blipFill>
        <p:spPr bwMode="auto">
          <a:xfrm>
            <a:off x="3761429" y="2362498"/>
            <a:ext cx="3090862" cy="18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5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26301" y="-41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58" y="2841465"/>
            <a:ext cx="3514724" cy="28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46295" y="471585"/>
            <a:ext cx="864680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 адамның бойы 160 см, көзі еденнен 150 см жоғары. Ол суретте көрсетілгендей, қабырғаға орналастырылған жалпақ айна арқылы оның кескініне қарайды.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аяғын көру үшін айна мен еденнің төменгі жиегі қандай қашықтықта болуы керек?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өзінің бейнесін толық көру үшін айна биіктігі қандай болуы керек?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9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4" t="2356" r="1176" b="64922"/>
          <a:stretch>
            <a:fillRect/>
          </a:stretch>
        </p:blipFill>
        <p:spPr bwMode="auto">
          <a:xfrm>
            <a:off x="3975531" y="2413127"/>
            <a:ext cx="2470439" cy="259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5337" y="751134"/>
            <a:ext cx="79836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Бақылаушы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нүктелерінің қайсысын суретте көре алады, егер ол жазық айнаға қараса?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217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439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Практикалық жұмыс №9   «Сапалық және сандық есептер шығару»</vt:lpstr>
      <vt:lpstr>Сабақтың оқу мақсаты </vt:lpstr>
      <vt:lpstr>Бағалау критерийлері</vt:lpstr>
      <vt:lpstr>Шағылу </vt:lpstr>
      <vt:lpstr>Есептер шығару дескрипторлары: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Практикалық тапсырма </vt:lpstr>
      <vt:lpstr>Талқылауға ұсынылған сұрақ </vt:lpstr>
      <vt:lpstr>Бас бармақ  жоғары/орташа/төмен</vt:lpstr>
      <vt:lpstr>Жалпы бағалау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Aimira Ermukhanova</dc:creator>
  <cp:lastModifiedBy>ЦМО</cp:lastModifiedBy>
  <cp:revision>36</cp:revision>
  <dcterms:created xsi:type="dcterms:W3CDTF">2019-03-27T13:20:48Z</dcterms:created>
  <dcterms:modified xsi:type="dcterms:W3CDTF">2021-05-20T16:27:56Z</dcterms:modified>
</cp:coreProperties>
</file>