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72" r:id="rId4"/>
    <p:sldId id="273" r:id="rId5"/>
    <p:sldId id="259" r:id="rId6"/>
    <p:sldId id="274" r:id="rId7"/>
    <p:sldId id="260" r:id="rId8"/>
    <p:sldId id="275" r:id="rId9"/>
    <p:sldId id="276" r:id="rId10"/>
    <p:sldId id="262" r:id="rId11"/>
    <p:sldId id="268" r:id="rId12"/>
    <p:sldId id="264" r:id="rId13"/>
    <p:sldId id="269" r:id="rId14"/>
    <p:sldId id="289" r:id="rId15"/>
    <p:sldId id="277" r:id="rId16"/>
    <p:sldId id="278" r:id="rId17"/>
    <p:sldId id="279" r:id="rId18"/>
    <p:sldId id="280" r:id="rId19"/>
    <p:sldId id="283" r:id="rId20"/>
    <p:sldId id="284" r:id="rId21"/>
    <p:sldId id="285" r:id="rId22"/>
    <p:sldId id="290" r:id="rId23"/>
    <p:sldId id="291" r:id="rId24"/>
    <p:sldId id="292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2203D-630D-4EDC-8444-0ED76CB3EF81}" type="doc">
      <dgm:prSet loTypeId="urn:microsoft.com/office/officeart/2005/8/layout/venn3" loCatId="relationship" qsTypeId="urn:microsoft.com/office/officeart/2005/8/quickstyle/simple3" qsCatId="simple" csTypeId="urn:microsoft.com/office/officeart/2005/8/colors/colorful4" csCatId="colorful" phldr="1"/>
      <dgm:spPr/>
    </dgm:pt>
    <dgm:pt modelId="{C84759BA-EDD9-4B59-90BF-34582AFDC601}">
      <dgm:prSet phldrT="[Текст]" custT="1"/>
      <dgm:spPr/>
      <dgm:t>
        <a:bodyPr anchor="t" anchorCtr="0"/>
        <a:lstStyle/>
        <a:p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Гаев</a:t>
          </a:r>
          <a:endParaRPr lang="ru-RU" sz="2400" b="1" dirty="0">
            <a:solidFill>
              <a:schemeClr val="accent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A7CDC8EF-9D31-470F-9AC4-C06422EB406D}" type="parTrans" cxnId="{C6249909-6C87-4587-9490-D19B6DEB4FE7}">
      <dgm:prSet/>
      <dgm:spPr/>
      <dgm:t>
        <a:bodyPr/>
        <a:lstStyle/>
        <a:p>
          <a:endParaRPr lang="ru-RU" sz="2400"/>
        </a:p>
      </dgm:t>
    </dgm:pt>
    <dgm:pt modelId="{41E45A19-6E12-4969-A978-89B116349C4C}" type="sibTrans" cxnId="{C6249909-6C87-4587-9490-D19B6DEB4FE7}">
      <dgm:prSet/>
      <dgm:spPr/>
      <dgm:t>
        <a:bodyPr/>
        <a:lstStyle/>
        <a:p>
          <a:endParaRPr lang="ru-RU" sz="2400"/>
        </a:p>
      </dgm:t>
    </dgm:pt>
    <dgm:pt modelId="{0729DB78-9E22-40BB-9B46-6AC50F6D6A3B}">
      <dgm:prSet phldrT="[Текст]" custT="1"/>
      <dgm:spPr/>
      <dgm:t>
        <a:bodyPr anchor="t" anchorCtr="0"/>
        <a:lstStyle/>
        <a:p>
          <a:r>
            <a: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Обломов</a:t>
          </a:r>
          <a:endParaRPr lang="ru-RU" sz="2400" b="1" dirty="0">
            <a:solidFill>
              <a:schemeClr val="accent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0B402946-5188-4928-B249-5F069CA2B77A}" type="sibTrans" cxnId="{2F8FDCE6-A513-456A-8F0C-D8A675275CA9}">
      <dgm:prSet/>
      <dgm:spPr/>
      <dgm:t>
        <a:bodyPr/>
        <a:lstStyle/>
        <a:p>
          <a:endParaRPr lang="ru-RU" sz="2400"/>
        </a:p>
      </dgm:t>
    </dgm:pt>
    <dgm:pt modelId="{F95B4DB5-AC3A-47CD-8823-2BC1838330D7}" type="parTrans" cxnId="{2F8FDCE6-A513-456A-8F0C-D8A675275CA9}">
      <dgm:prSet/>
      <dgm:spPr/>
      <dgm:t>
        <a:bodyPr/>
        <a:lstStyle/>
        <a:p>
          <a:endParaRPr lang="ru-RU" sz="2400"/>
        </a:p>
      </dgm:t>
    </dgm:pt>
    <dgm:pt modelId="{CB588B82-8B43-4BFB-9E07-190808E385D1}" type="pres">
      <dgm:prSet presAssocID="{6A72203D-630D-4EDC-8444-0ED76CB3EF81}" presName="Name0" presStyleCnt="0">
        <dgm:presLayoutVars>
          <dgm:dir/>
          <dgm:resizeHandles val="exact"/>
        </dgm:presLayoutVars>
      </dgm:prSet>
      <dgm:spPr/>
    </dgm:pt>
    <dgm:pt modelId="{767524A7-5952-4B38-BE86-DEB8CAED7B9C}" type="pres">
      <dgm:prSet presAssocID="{C84759BA-EDD9-4B59-90BF-34582AFDC601}" presName="Name5" presStyleLbl="vennNode1" presStyleIdx="0" presStyleCnt="2" custLinFactNeighborX="-9604" custLinFactNeighborY="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CB430-9679-4799-A54B-8D2D529593B4}" type="pres">
      <dgm:prSet presAssocID="{41E45A19-6E12-4969-A978-89B116349C4C}" presName="space" presStyleCnt="0"/>
      <dgm:spPr/>
    </dgm:pt>
    <dgm:pt modelId="{83E70ABB-2B50-4F88-8209-268E43478D32}" type="pres">
      <dgm:prSet presAssocID="{0729DB78-9E22-40BB-9B46-6AC50F6D6A3B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8FDCE6-A513-456A-8F0C-D8A675275CA9}" srcId="{6A72203D-630D-4EDC-8444-0ED76CB3EF81}" destId="{0729DB78-9E22-40BB-9B46-6AC50F6D6A3B}" srcOrd="1" destOrd="0" parTransId="{F95B4DB5-AC3A-47CD-8823-2BC1838330D7}" sibTransId="{0B402946-5188-4928-B249-5F069CA2B77A}"/>
    <dgm:cxn modelId="{C6249909-6C87-4587-9490-D19B6DEB4FE7}" srcId="{6A72203D-630D-4EDC-8444-0ED76CB3EF81}" destId="{C84759BA-EDD9-4B59-90BF-34582AFDC601}" srcOrd="0" destOrd="0" parTransId="{A7CDC8EF-9D31-470F-9AC4-C06422EB406D}" sibTransId="{41E45A19-6E12-4969-A978-89B116349C4C}"/>
    <dgm:cxn modelId="{91960325-A783-4CC2-89DE-2F0BDB9F7E4D}" type="presOf" srcId="{0729DB78-9E22-40BB-9B46-6AC50F6D6A3B}" destId="{83E70ABB-2B50-4F88-8209-268E43478D32}" srcOrd="0" destOrd="0" presId="urn:microsoft.com/office/officeart/2005/8/layout/venn3"/>
    <dgm:cxn modelId="{F460E910-9AB0-4810-AF48-AD74AC595658}" type="presOf" srcId="{C84759BA-EDD9-4B59-90BF-34582AFDC601}" destId="{767524A7-5952-4B38-BE86-DEB8CAED7B9C}" srcOrd="0" destOrd="0" presId="urn:microsoft.com/office/officeart/2005/8/layout/venn3"/>
    <dgm:cxn modelId="{6641FD3F-5B13-4787-94B0-9B8134D0FB4B}" type="presOf" srcId="{6A72203D-630D-4EDC-8444-0ED76CB3EF81}" destId="{CB588B82-8B43-4BFB-9E07-190808E385D1}" srcOrd="0" destOrd="0" presId="urn:microsoft.com/office/officeart/2005/8/layout/venn3"/>
    <dgm:cxn modelId="{146BABCE-1ADA-4A63-A87C-963C759D71F5}" type="presParOf" srcId="{CB588B82-8B43-4BFB-9E07-190808E385D1}" destId="{767524A7-5952-4B38-BE86-DEB8CAED7B9C}" srcOrd="0" destOrd="0" presId="urn:microsoft.com/office/officeart/2005/8/layout/venn3"/>
    <dgm:cxn modelId="{12725A28-9D3C-43E9-973B-0AC5FB7ED2E1}" type="presParOf" srcId="{CB588B82-8B43-4BFB-9E07-190808E385D1}" destId="{C3DCB430-9679-4799-A54B-8D2D529593B4}" srcOrd="1" destOrd="0" presId="urn:microsoft.com/office/officeart/2005/8/layout/venn3"/>
    <dgm:cxn modelId="{145C9D20-6FCA-4F05-8FA9-856AC1898850}" type="presParOf" srcId="{CB588B82-8B43-4BFB-9E07-190808E385D1}" destId="{83E70ABB-2B50-4F88-8209-268E43478D32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AEA96-B6FA-4F6F-BC24-B63AFF585AC0}" type="doc">
      <dgm:prSet loTypeId="urn:microsoft.com/office/officeart/2005/8/layout/pyramid1" loCatId="pyramid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D13E718-42F8-42EE-A721-FD26F2DAB4BC}">
      <dgm:prSet custT="1"/>
      <dgm:spPr/>
      <dgm:t>
        <a:bodyPr/>
        <a:lstStyle/>
        <a:p>
          <a:endParaRPr lang="ru-RU" sz="2000" b="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0DA7FFF-9BB0-426C-9637-F1FFE2D2E24C}" type="parTrans" cxnId="{4B7CE511-72EC-42A6-A9A5-35456F9B3B60}">
      <dgm:prSet/>
      <dgm:spPr/>
      <dgm:t>
        <a:bodyPr/>
        <a:lstStyle/>
        <a:p>
          <a:endParaRPr lang="ru-RU" sz="20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9BBD918C-3D78-40CC-8452-CC8ABE9CB206}" type="sibTrans" cxnId="{4B7CE511-72EC-42A6-A9A5-35456F9B3B60}">
      <dgm:prSet/>
      <dgm:spPr/>
      <dgm:t>
        <a:bodyPr/>
        <a:lstStyle/>
        <a:p>
          <a:endParaRPr lang="ru-RU" sz="20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E9698EC8-2E9F-43C7-9953-78822DADCB6B}">
      <dgm:prSet custT="1"/>
      <dgm:spPr/>
      <dgm:t>
        <a:bodyPr/>
        <a:lstStyle/>
        <a:p>
          <a:endParaRPr lang="ru-RU" sz="2000" b="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5684E21-AABC-4007-9DC7-DE13AE54C83F}" type="parTrans" cxnId="{CD29E6A4-BF85-43AF-AE53-043B10BCDCB2}">
      <dgm:prSet/>
      <dgm:spPr/>
      <dgm:t>
        <a:bodyPr/>
        <a:lstStyle/>
        <a:p>
          <a:endParaRPr lang="ru-RU" sz="20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D498396-BC7C-4EF7-9187-DD3D1067B728}" type="sibTrans" cxnId="{CD29E6A4-BF85-43AF-AE53-043B10BCDCB2}">
      <dgm:prSet/>
      <dgm:spPr/>
      <dgm:t>
        <a:bodyPr/>
        <a:lstStyle/>
        <a:p>
          <a:endParaRPr lang="ru-RU" sz="20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F79F570E-6CD8-4FE4-9E2B-D7D337111702}">
      <dgm:prSet custT="1"/>
      <dgm:spPr/>
      <dgm:t>
        <a:bodyPr/>
        <a:lstStyle/>
        <a:p>
          <a:endParaRPr lang="ru-RU" sz="2000" b="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964CB8FA-A850-4A0F-ACB0-23507CB7ED0F}" type="parTrans" cxnId="{CAEFCB66-18E2-45C0-AC14-95816C674D00}">
      <dgm:prSet/>
      <dgm:spPr/>
      <dgm:t>
        <a:bodyPr/>
        <a:lstStyle/>
        <a:p>
          <a:endParaRPr lang="ru-RU" sz="20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26119E3-8600-407C-B21C-D2110E1031DA}" type="sibTrans" cxnId="{CAEFCB66-18E2-45C0-AC14-95816C674D00}">
      <dgm:prSet/>
      <dgm:spPr/>
      <dgm:t>
        <a:bodyPr/>
        <a:lstStyle/>
        <a:p>
          <a:endParaRPr lang="ru-RU" sz="20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54B160B7-29D4-41E0-B161-D8857DF9C52F}">
      <dgm:prSet custT="1"/>
      <dgm:spPr/>
      <dgm:t>
        <a:bodyPr/>
        <a:lstStyle/>
        <a:p>
          <a:endParaRPr lang="ru-RU" sz="2000" b="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BFAA3DF0-2357-4E7C-A168-0DD218E57FBA}" type="sibTrans" cxnId="{BF7C966B-E15B-4987-A4F9-CE3A5FB017DE}">
      <dgm:prSet/>
      <dgm:spPr/>
      <dgm:t>
        <a:bodyPr/>
        <a:lstStyle/>
        <a:p>
          <a:endParaRPr lang="ru-RU" sz="20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B5480BE-4025-44D5-B230-3A2F61B40D9F}" type="parTrans" cxnId="{BF7C966B-E15B-4987-A4F9-CE3A5FB017DE}">
      <dgm:prSet/>
      <dgm:spPr/>
      <dgm:t>
        <a:bodyPr/>
        <a:lstStyle/>
        <a:p>
          <a:endParaRPr lang="ru-RU" sz="20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6430F84-5EFB-41DC-8FD6-8E6698F11880}">
      <dgm:prSet custT="1"/>
      <dgm:spPr/>
      <dgm:t>
        <a:bodyPr/>
        <a:lstStyle/>
        <a:p>
          <a:endParaRPr lang="ru-RU" sz="2000" b="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2F5A4DD-029F-478C-811D-33BBD8B93CAD}" type="sibTrans" cxnId="{1FAC1A33-081B-4965-80FD-3AA480870825}">
      <dgm:prSet/>
      <dgm:spPr/>
      <dgm:t>
        <a:bodyPr/>
        <a:lstStyle/>
        <a:p>
          <a:endParaRPr lang="ru-RU" sz="20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96A56A3D-FC5B-47DF-AE07-88879B15C811}" type="parTrans" cxnId="{1FAC1A33-081B-4965-80FD-3AA480870825}">
      <dgm:prSet/>
      <dgm:spPr/>
      <dgm:t>
        <a:bodyPr/>
        <a:lstStyle/>
        <a:p>
          <a:endParaRPr lang="ru-RU" sz="20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B05E83CF-1E97-4D21-8946-D56D9EA99048}">
      <dgm:prSet phldrT="[Текст]" custT="1"/>
      <dgm:spPr/>
      <dgm:t>
        <a:bodyPr anchor="ctr" anchorCtr="1"/>
        <a:lstStyle/>
        <a:p>
          <a:pPr>
            <a:lnSpc>
              <a:spcPct val="100000"/>
            </a:lnSpc>
            <a:spcAft>
              <a:spcPts val="600"/>
            </a:spcAft>
          </a:pPr>
          <a:endParaRPr lang="ru-RU" sz="2000" b="0" dirty="0" smtClean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73D7DF1-4E31-4436-BD56-6C186A9BDBF8}" type="sibTrans" cxnId="{91504AE2-AA0D-46DA-A560-6AE54A69476D}">
      <dgm:prSet/>
      <dgm:spPr/>
      <dgm:t>
        <a:bodyPr/>
        <a:lstStyle/>
        <a:p>
          <a:endParaRPr lang="ru-RU" sz="20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A8BD0BB1-B072-4BBA-A21A-1BB76C1D4C66}" type="parTrans" cxnId="{91504AE2-AA0D-46DA-A560-6AE54A69476D}">
      <dgm:prSet/>
      <dgm:spPr/>
      <dgm:t>
        <a:bodyPr/>
        <a:lstStyle/>
        <a:p>
          <a:endParaRPr lang="ru-RU" sz="20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8618085-3435-4B6C-83E6-8B7C960B1EEF}">
      <dgm:prSet custT="1"/>
      <dgm:spPr/>
      <dgm:t>
        <a:bodyPr/>
        <a:lstStyle/>
        <a:p>
          <a:endParaRPr lang="ru-RU" sz="2000" b="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14434F0-E836-45D2-9B14-5D20CCD9FD38}" type="parTrans" cxnId="{7A3D1540-F231-41F8-B765-73F11236F761}">
      <dgm:prSet/>
      <dgm:spPr/>
      <dgm:t>
        <a:bodyPr/>
        <a:lstStyle/>
        <a:p>
          <a:endParaRPr lang="ru-RU"/>
        </a:p>
      </dgm:t>
    </dgm:pt>
    <dgm:pt modelId="{0FB86E68-1AFD-44AA-84C7-B2911CB0F320}" type="sibTrans" cxnId="{7A3D1540-F231-41F8-B765-73F11236F761}">
      <dgm:prSet/>
      <dgm:spPr/>
      <dgm:t>
        <a:bodyPr/>
        <a:lstStyle/>
        <a:p>
          <a:endParaRPr lang="ru-RU"/>
        </a:p>
      </dgm:t>
    </dgm:pt>
    <dgm:pt modelId="{EEBBC679-F1D0-4EA6-95C0-199D8E36FDF8}">
      <dgm:prSet custT="1"/>
      <dgm:spPr/>
      <dgm:t>
        <a:bodyPr/>
        <a:lstStyle/>
        <a:p>
          <a:endParaRPr lang="ru-RU" sz="2000" b="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079277E-1F01-4A51-8157-8B3EEB6CFDC5}" type="parTrans" cxnId="{AF5157A6-3986-48D4-8C86-713E9E0BAC91}">
      <dgm:prSet/>
      <dgm:spPr/>
      <dgm:t>
        <a:bodyPr/>
        <a:lstStyle/>
        <a:p>
          <a:endParaRPr lang="ru-RU"/>
        </a:p>
      </dgm:t>
    </dgm:pt>
    <dgm:pt modelId="{5E1E73FC-4AA0-440F-A73F-293CC9B3FB3A}" type="sibTrans" cxnId="{AF5157A6-3986-48D4-8C86-713E9E0BAC91}">
      <dgm:prSet/>
      <dgm:spPr/>
      <dgm:t>
        <a:bodyPr/>
        <a:lstStyle/>
        <a:p>
          <a:endParaRPr lang="ru-RU"/>
        </a:p>
      </dgm:t>
    </dgm:pt>
    <dgm:pt modelId="{218CEF6D-7400-4C27-AF23-7F881FEDBD3C}" type="pres">
      <dgm:prSet presAssocID="{8FFAEA96-B6FA-4F6F-BC24-B63AFF585A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E517AF-E8E0-465F-AFC0-8C64313C607C}" type="pres">
      <dgm:prSet presAssocID="{B05E83CF-1E97-4D21-8946-D56D9EA99048}" presName="Name8" presStyleCnt="0"/>
      <dgm:spPr/>
      <dgm:t>
        <a:bodyPr/>
        <a:lstStyle/>
        <a:p>
          <a:endParaRPr lang="ru-RU"/>
        </a:p>
      </dgm:t>
    </dgm:pt>
    <dgm:pt modelId="{AB055ECD-0685-4609-A823-198FDFFE55A0}" type="pres">
      <dgm:prSet presAssocID="{B05E83CF-1E97-4D21-8946-D56D9EA99048}" presName="level" presStyleLbl="node1" presStyleIdx="0" presStyleCnt="8" custScaleY="427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E21F0-0EF5-42C8-9B1D-1749507C30BD}" type="pres">
      <dgm:prSet presAssocID="{B05E83CF-1E97-4D21-8946-D56D9EA990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D7516-6F79-42BA-BA95-158CF4E3F382}" type="pres">
      <dgm:prSet presAssocID="{86430F84-5EFB-41DC-8FD6-8E6698F11880}" presName="Name8" presStyleCnt="0"/>
      <dgm:spPr/>
      <dgm:t>
        <a:bodyPr/>
        <a:lstStyle/>
        <a:p>
          <a:endParaRPr lang="ru-RU"/>
        </a:p>
      </dgm:t>
    </dgm:pt>
    <dgm:pt modelId="{710B0341-6695-4A62-8401-F6C43B9B36D6}" type="pres">
      <dgm:prSet presAssocID="{86430F84-5EFB-41DC-8FD6-8E6698F11880}" presName="level" presStyleLbl="node1" presStyleIdx="1" presStyleCnt="8" custScaleX="100610" custScaleY="451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012A0-2FC2-4BFA-B725-D5B1E0A076DE}" type="pres">
      <dgm:prSet presAssocID="{86430F84-5EFB-41DC-8FD6-8E6698F118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8EE97-D20B-4561-980C-11E54D9B8EE8}" type="pres">
      <dgm:prSet presAssocID="{54B160B7-29D4-41E0-B161-D8857DF9C52F}" presName="Name8" presStyleCnt="0"/>
      <dgm:spPr/>
      <dgm:t>
        <a:bodyPr/>
        <a:lstStyle/>
        <a:p>
          <a:endParaRPr lang="ru-RU"/>
        </a:p>
      </dgm:t>
    </dgm:pt>
    <dgm:pt modelId="{1922C66F-3B9B-460A-B93D-EBC25F571F06}" type="pres">
      <dgm:prSet presAssocID="{54B160B7-29D4-41E0-B161-D8857DF9C52F}" presName="level" presStyleLbl="node1" presStyleIdx="2" presStyleCnt="8" custScaleY="560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2F801-1EA8-4A2D-B7D7-947D4A955C54}" type="pres">
      <dgm:prSet presAssocID="{54B160B7-29D4-41E0-B161-D8857DF9C5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34AB3-555D-4689-ACA7-81CC3ADBB1A6}" type="pres">
      <dgm:prSet presAssocID="{ED13E718-42F8-42EE-A721-FD26F2DAB4BC}" presName="Name8" presStyleCnt="0"/>
      <dgm:spPr/>
      <dgm:t>
        <a:bodyPr/>
        <a:lstStyle/>
        <a:p>
          <a:endParaRPr lang="ru-RU"/>
        </a:p>
      </dgm:t>
    </dgm:pt>
    <dgm:pt modelId="{AA90DF8A-EB51-4FFE-9003-E5AE7BA3CBEA}" type="pres">
      <dgm:prSet presAssocID="{ED13E718-42F8-42EE-A721-FD26F2DAB4BC}" presName="level" presStyleLbl="node1" presStyleIdx="3" presStyleCnt="8" custScaleY="569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2602D-042D-4103-AFFC-AF0EB0DCBB65}" type="pres">
      <dgm:prSet presAssocID="{ED13E718-42F8-42EE-A721-FD26F2DAB4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C7688-501B-408E-9D08-246BADDF655C}" type="pres">
      <dgm:prSet presAssocID="{E9698EC8-2E9F-43C7-9953-78822DADCB6B}" presName="Name8" presStyleCnt="0"/>
      <dgm:spPr/>
      <dgm:t>
        <a:bodyPr/>
        <a:lstStyle/>
        <a:p>
          <a:endParaRPr lang="ru-RU"/>
        </a:p>
      </dgm:t>
    </dgm:pt>
    <dgm:pt modelId="{199779B1-601D-41F7-81AA-90452A87BCCA}" type="pres">
      <dgm:prSet presAssocID="{E9698EC8-2E9F-43C7-9953-78822DADCB6B}" presName="level" presStyleLbl="node1" presStyleIdx="4" presStyleCnt="8" custScaleY="824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1B567-D51A-44B4-985A-6B4926E1AE2D}" type="pres">
      <dgm:prSet presAssocID="{E9698EC8-2E9F-43C7-9953-78822DADCB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106C2-2191-40AF-900E-FD7F283F6E97}" type="pres">
      <dgm:prSet presAssocID="{78618085-3435-4B6C-83E6-8B7C960B1EEF}" presName="Name8" presStyleCnt="0"/>
      <dgm:spPr/>
      <dgm:t>
        <a:bodyPr/>
        <a:lstStyle/>
        <a:p>
          <a:endParaRPr lang="ru-RU"/>
        </a:p>
      </dgm:t>
    </dgm:pt>
    <dgm:pt modelId="{DEE5BB2F-393E-49BC-9ACF-CE64F7DF41F1}" type="pres">
      <dgm:prSet presAssocID="{78618085-3435-4B6C-83E6-8B7C960B1EEF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90266-D549-46A5-959F-0342C1EE031A}" type="pres">
      <dgm:prSet presAssocID="{78618085-3435-4B6C-83E6-8B7C960B1E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50BF0-604F-40A4-BE3C-F9DC26CDB889}" type="pres">
      <dgm:prSet presAssocID="{EEBBC679-F1D0-4EA6-95C0-199D8E36FDF8}" presName="Name8" presStyleCnt="0"/>
      <dgm:spPr/>
      <dgm:t>
        <a:bodyPr/>
        <a:lstStyle/>
        <a:p>
          <a:endParaRPr lang="ru-RU"/>
        </a:p>
      </dgm:t>
    </dgm:pt>
    <dgm:pt modelId="{C8C25806-894F-403F-8C43-0B8911F826B8}" type="pres">
      <dgm:prSet presAssocID="{EEBBC679-F1D0-4EA6-95C0-199D8E36FDF8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D559C-7007-487C-A0F1-3A5D01AD74AF}" type="pres">
      <dgm:prSet presAssocID="{EEBBC679-F1D0-4EA6-95C0-199D8E36FD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69945-4058-4B59-AB8A-784FEFA37AFB}" type="pres">
      <dgm:prSet presAssocID="{F79F570E-6CD8-4FE4-9E2B-D7D337111702}" presName="Name8" presStyleCnt="0"/>
      <dgm:spPr/>
      <dgm:t>
        <a:bodyPr/>
        <a:lstStyle/>
        <a:p>
          <a:endParaRPr lang="ru-RU"/>
        </a:p>
      </dgm:t>
    </dgm:pt>
    <dgm:pt modelId="{1D4E94BD-FBA1-42DB-943D-DDD3ACFA3378}" type="pres">
      <dgm:prSet presAssocID="{F79F570E-6CD8-4FE4-9E2B-D7D337111702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B5824-527C-4E83-9519-4477A877378E}" type="pres">
      <dgm:prSet presAssocID="{F79F570E-6CD8-4FE4-9E2B-D7D3371117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731EA5-DFBD-44EA-A355-48ECD2F09E47}" type="presOf" srcId="{E9698EC8-2E9F-43C7-9953-78822DADCB6B}" destId="{199779B1-601D-41F7-81AA-90452A87BCCA}" srcOrd="0" destOrd="0" presId="urn:microsoft.com/office/officeart/2005/8/layout/pyramid1"/>
    <dgm:cxn modelId="{1FAC1A33-081B-4965-80FD-3AA480870825}" srcId="{8FFAEA96-B6FA-4F6F-BC24-B63AFF585AC0}" destId="{86430F84-5EFB-41DC-8FD6-8E6698F11880}" srcOrd="1" destOrd="0" parTransId="{96A56A3D-FC5B-47DF-AE07-88879B15C811}" sibTransId="{22F5A4DD-029F-478C-811D-33BBD8B93CAD}"/>
    <dgm:cxn modelId="{21563215-B3A9-4299-9F88-A9ACE373F702}" type="presOf" srcId="{EEBBC679-F1D0-4EA6-95C0-199D8E36FDF8}" destId="{C8C25806-894F-403F-8C43-0B8911F826B8}" srcOrd="0" destOrd="0" presId="urn:microsoft.com/office/officeart/2005/8/layout/pyramid1"/>
    <dgm:cxn modelId="{FA436F49-2B02-4AB3-BAF4-5CCA90962831}" type="presOf" srcId="{78618085-3435-4B6C-83E6-8B7C960B1EEF}" destId="{C5A90266-D549-46A5-959F-0342C1EE031A}" srcOrd="1" destOrd="0" presId="urn:microsoft.com/office/officeart/2005/8/layout/pyramid1"/>
    <dgm:cxn modelId="{AAE96F63-6313-43DD-B4D2-7435E36F9B6C}" type="presOf" srcId="{ED13E718-42F8-42EE-A721-FD26F2DAB4BC}" destId="{D7B2602D-042D-4103-AFFC-AF0EB0DCBB65}" srcOrd="1" destOrd="0" presId="urn:microsoft.com/office/officeart/2005/8/layout/pyramid1"/>
    <dgm:cxn modelId="{AF5157A6-3986-48D4-8C86-713E9E0BAC91}" srcId="{8FFAEA96-B6FA-4F6F-BC24-B63AFF585AC0}" destId="{EEBBC679-F1D0-4EA6-95C0-199D8E36FDF8}" srcOrd="6" destOrd="0" parTransId="{2079277E-1F01-4A51-8157-8B3EEB6CFDC5}" sibTransId="{5E1E73FC-4AA0-440F-A73F-293CC9B3FB3A}"/>
    <dgm:cxn modelId="{9DC8994B-FB32-458B-B317-7BFAD0DD6249}" type="presOf" srcId="{F79F570E-6CD8-4FE4-9E2B-D7D337111702}" destId="{1D4E94BD-FBA1-42DB-943D-DDD3ACFA3378}" srcOrd="0" destOrd="0" presId="urn:microsoft.com/office/officeart/2005/8/layout/pyramid1"/>
    <dgm:cxn modelId="{4B7CE511-72EC-42A6-A9A5-35456F9B3B60}" srcId="{8FFAEA96-B6FA-4F6F-BC24-B63AFF585AC0}" destId="{ED13E718-42F8-42EE-A721-FD26F2DAB4BC}" srcOrd="3" destOrd="0" parTransId="{60DA7FFF-9BB0-426C-9637-F1FFE2D2E24C}" sibTransId="{9BBD918C-3D78-40CC-8452-CC8ABE9CB206}"/>
    <dgm:cxn modelId="{CAC834B0-73B0-4679-A710-7AF85B5D2471}" type="presOf" srcId="{EEBBC679-F1D0-4EA6-95C0-199D8E36FDF8}" destId="{CA9D559C-7007-487C-A0F1-3A5D01AD74AF}" srcOrd="1" destOrd="0" presId="urn:microsoft.com/office/officeart/2005/8/layout/pyramid1"/>
    <dgm:cxn modelId="{CAEFCB66-18E2-45C0-AC14-95816C674D00}" srcId="{8FFAEA96-B6FA-4F6F-BC24-B63AFF585AC0}" destId="{F79F570E-6CD8-4FE4-9E2B-D7D337111702}" srcOrd="7" destOrd="0" parTransId="{964CB8FA-A850-4A0F-ACB0-23507CB7ED0F}" sibTransId="{626119E3-8600-407C-B21C-D2110E1031DA}"/>
    <dgm:cxn modelId="{DA07557D-2094-45D6-B547-226E612BC16C}" type="presOf" srcId="{F79F570E-6CD8-4FE4-9E2B-D7D337111702}" destId="{217B5824-527C-4E83-9519-4477A877378E}" srcOrd="1" destOrd="0" presId="urn:microsoft.com/office/officeart/2005/8/layout/pyramid1"/>
    <dgm:cxn modelId="{BF7C966B-E15B-4987-A4F9-CE3A5FB017DE}" srcId="{8FFAEA96-B6FA-4F6F-BC24-B63AFF585AC0}" destId="{54B160B7-29D4-41E0-B161-D8857DF9C52F}" srcOrd="2" destOrd="0" parTransId="{7B5480BE-4025-44D5-B230-3A2F61B40D9F}" sibTransId="{BFAA3DF0-2357-4E7C-A168-0DD218E57FBA}"/>
    <dgm:cxn modelId="{DC60933B-8E49-40A9-98DC-4C97ECAEF30C}" type="presOf" srcId="{78618085-3435-4B6C-83E6-8B7C960B1EEF}" destId="{DEE5BB2F-393E-49BC-9ACF-CE64F7DF41F1}" srcOrd="0" destOrd="0" presId="urn:microsoft.com/office/officeart/2005/8/layout/pyramid1"/>
    <dgm:cxn modelId="{4133B7BB-1371-4758-AA8D-EB2441A30712}" type="presOf" srcId="{B05E83CF-1E97-4D21-8946-D56D9EA99048}" destId="{AB055ECD-0685-4609-A823-198FDFFE55A0}" srcOrd="0" destOrd="0" presId="urn:microsoft.com/office/officeart/2005/8/layout/pyramid1"/>
    <dgm:cxn modelId="{9C32FF7D-8B32-4913-A432-5ABAED3F9E92}" type="presOf" srcId="{86430F84-5EFB-41DC-8FD6-8E6698F11880}" destId="{71C012A0-2FC2-4BFA-B725-D5B1E0A076DE}" srcOrd="1" destOrd="0" presId="urn:microsoft.com/office/officeart/2005/8/layout/pyramid1"/>
    <dgm:cxn modelId="{D73360CA-3522-4C69-8442-33981EF865CC}" type="presOf" srcId="{54B160B7-29D4-41E0-B161-D8857DF9C52F}" destId="{1922C66F-3B9B-460A-B93D-EBC25F571F06}" srcOrd="0" destOrd="0" presId="urn:microsoft.com/office/officeart/2005/8/layout/pyramid1"/>
    <dgm:cxn modelId="{34A4A874-3681-4425-BEFF-6116725ED975}" type="presOf" srcId="{E9698EC8-2E9F-43C7-9953-78822DADCB6B}" destId="{8F31B567-D51A-44B4-985A-6B4926E1AE2D}" srcOrd="1" destOrd="0" presId="urn:microsoft.com/office/officeart/2005/8/layout/pyramid1"/>
    <dgm:cxn modelId="{CAE1CB18-A962-4237-9587-228A0FB2B322}" type="presOf" srcId="{B05E83CF-1E97-4D21-8946-D56D9EA99048}" destId="{7EBE21F0-0EF5-42C8-9B1D-1749507C30BD}" srcOrd="1" destOrd="0" presId="urn:microsoft.com/office/officeart/2005/8/layout/pyramid1"/>
    <dgm:cxn modelId="{CD29E6A4-BF85-43AF-AE53-043B10BCDCB2}" srcId="{8FFAEA96-B6FA-4F6F-BC24-B63AFF585AC0}" destId="{E9698EC8-2E9F-43C7-9953-78822DADCB6B}" srcOrd="4" destOrd="0" parTransId="{75684E21-AABC-4007-9DC7-DE13AE54C83F}" sibTransId="{8D498396-BC7C-4EF7-9187-DD3D1067B728}"/>
    <dgm:cxn modelId="{91504AE2-AA0D-46DA-A560-6AE54A69476D}" srcId="{8FFAEA96-B6FA-4F6F-BC24-B63AFF585AC0}" destId="{B05E83CF-1E97-4D21-8946-D56D9EA99048}" srcOrd="0" destOrd="0" parTransId="{A8BD0BB1-B072-4BBA-A21A-1BB76C1D4C66}" sibTransId="{773D7DF1-4E31-4436-BD56-6C186A9BDBF8}"/>
    <dgm:cxn modelId="{DE0B4DF1-4DED-419F-BE11-2051709F837F}" type="presOf" srcId="{54B160B7-29D4-41E0-B161-D8857DF9C52F}" destId="{18E2F801-1EA8-4A2D-B7D7-947D4A955C54}" srcOrd="1" destOrd="0" presId="urn:microsoft.com/office/officeart/2005/8/layout/pyramid1"/>
    <dgm:cxn modelId="{7A3D1540-F231-41F8-B765-73F11236F761}" srcId="{8FFAEA96-B6FA-4F6F-BC24-B63AFF585AC0}" destId="{78618085-3435-4B6C-83E6-8B7C960B1EEF}" srcOrd="5" destOrd="0" parTransId="{214434F0-E836-45D2-9B14-5D20CCD9FD38}" sibTransId="{0FB86E68-1AFD-44AA-84C7-B2911CB0F320}"/>
    <dgm:cxn modelId="{0F29AB1C-8166-4CAA-992A-166A26680437}" type="presOf" srcId="{8FFAEA96-B6FA-4F6F-BC24-B63AFF585AC0}" destId="{218CEF6D-7400-4C27-AF23-7F881FEDBD3C}" srcOrd="0" destOrd="0" presId="urn:microsoft.com/office/officeart/2005/8/layout/pyramid1"/>
    <dgm:cxn modelId="{4F7A1E4F-1CD8-4B0E-8446-B40FEFE33CEA}" type="presOf" srcId="{ED13E718-42F8-42EE-A721-FD26F2DAB4BC}" destId="{AA90DF8A-EB51-4FFE-9003-E5AE7BA3CBEA}" srcOrd="0" destOrd="0" presId="urn:microsoft.com/office/officeart/2005/8/layout/pyramid1"/>
    <dgm:cxn modelId="{B369A51B-F143-4CA1-8FF1-BCC199ACA856}" type="presOf" srcId="{86430F84-5EFB-41DC-8FD6-8E6698F11880}" destId="{710B0341-6695-4A62-8401-F6C43B9B36D6}" srcOrd="0" destOrd="0" presId="urn:microsoft.com/office/officeart/2005/8/layout/pyramid1"/>
    <dgm:cxn modelId="{958439A3-BE77-4075-BDE0-F60D92FD812E}" type="presParOf" srcId="{218CEF6D-7400-4C27-AF23-7F881FEDBD3C}" destId="{90E517AF-E8E0-465F-AFC0-8C64313C607C}" srcOrd="0" destOrd="0" presId="urn:microsoft.com/office/officeart/2005/8/layout/pyramid1"/>
    <dgm:cxn modelId="{12D08F73-58EA-4C9C-A973-CC5B2E3245D5}" type="presParOf" srcId="{90E517AF-E8E0-465F-AFC0-8C64313C607C}" destId="{AB055ECD-0685-4609-A823-198FDFFE55A0}" srcOrd="0" destOrd="0" presId="urn:microsoft.com/office/officeart/2005/8/layout/pyramid1"/>
    <dgm:cxn modelId="{D8259D6A-1CB0-4E4D-AEEC-11AA00FC8FE2}" type="presParOf" srcId="{90E517AF-E8E0-465F-AFC0-8C64313C607C}" destId="{7EBE21F0-0EF5-42C8-9B1D-1749507C30BD}" srcOrd="1" destOrd="0" presId="urn:microsoft.com/office/officeart/2005/8/layout/pyramid1"/>
    <dgm:cxn modelId="{CEBF814E-364D-4D12-85CA-8EF1A372C533}" type="presParOf" srcId="{218CEF6D-7400-4C27-AF23-7F881FEDBD3C}" destId="{B7BD7516-6F79-42BA-BA95-158CF4E3F382}" srcOrd="1" destOrd="0" presId="urn:microsoft.com/office/officeart/2005/8/layout/pyramid1"/>
    <dgm:cxn modelId="{6FB904BB-1CA0-451B-9709-5AE0757C83C7}" type="presParOf" srcId="{B7BD7516-6F79-42BA-BA95-158CF4E3F382}" destId="{710B0341-6695-4A62-8401-F6C43B9B36D6}" srcOrd="0" destOrd="0" presId="urn:microsoft.com/office/officeart/2005/8/layout/pyramid1"/>
    <dgm:cxn modelId="{E836A145-10E1-4ADF-8298-1B58AD262E59}" type="presParOf" srcId="{B7BD7516-6F79-42BA-BA95-158CF4E3F382}" destId="{71C012A0-2FC2-4BFA-B725-D5B1E0A076DE}" srcOrd="1" destOrd="0" presId="urn:microsoft.com/office/officeart/2005/8/layout/pyramid1"/>
    <dgm:cxn modelId="{C3645489-5F95-4E0D-8E0D-C56FCCC74824}" type="presParOf" srcId="{218CEF6D-7400-4C27-AF23-7F881FEDBD3C}" destId="{5F18EE97-D20B-4561-980C-11E54D9B8EE8}" srcOrd="2" destOrd="0" presId="urn:microsoft.com/office/officeart/2005/8/layout/pyramid1"/>
    <dgm:cxn modelId="{219F92D6-61D3-4F0F-9698-F2AC831329D4}" type="presParOf" srcId="{5F18EE97-D20B-4561-980C-11E54D9B8EE8}" destId="{1922C66F-3B9B-460A-B93D-EBC25F571F06}" srcOrd="0" destOrd="0" presId="urn:microsoft.com/office/officeart/2005/8/layout/pyramid1"/>
    <dgm:cxn modelId="{8C6166D2-028F-4D1D-9829-7C0BE447E40A}" type="presParOf" srcId="{5F18EE97-D20B-4561-980C-11E54D9B8EE8}" destId="{18E2F801-1EA8-4A2D-B7D7-947D4A955C54}" srcOrd="1" destOrd="0" presId="urn:microsoft.com/office/officeart/2005/8/layout/pyramid1"/>
    <dgm:cxn modelId="{1D4E2C21-393E-4A52-9F76-CD2581F0A70B}" type="presParOf" srcId="{218CEF6D-7400-4C27-AF23-7F881FEDBD3C}" destId="{5D434AB3-555D-4689-ACA7-81CC3ADBB1A6}" srcOrd="3" destOrd="0" presId="urn:microsoft.com/office/officeart/2005/8/layout/pyramid1"/>
    <dgm:cxn modelId="{6FF86CAF-65AE-4033-ADA4-2AB897839393}" type="presParOf" srcId="{5D434AB3-555D-4689-ACA7-81CC3ADBB1A6}" destId="{AA90DF8A-EB51-4FFE-9003-E5AE7BA3CBEA}" srcOrd="0" destOrd="0" presId="urn:microsoft.com/office/officeart/2005/8/layout/pyramid1"/>
    <dgm:cxn modelId="{DFB280DE-FCB0-4905-864D-22BB4129982C}" type="presParOf" srcId="{5D434AB3-555D-4689-ACA7-81CC3ADBB1A6}" destId="{D7B2602D-042D-4103-AFFC-AF0EB0DCBB65}" srcOrd="1" destOrd="0" presId="urn:microsoft.com/office/officeart/2005/8/layout/pyramid1"/>
    <dgm:cxn modelId="{DC676621-653C-4C74-B19D-4B959E40669C}" type="presParOf" srcId="{218CEF6D-7400-4C27-AF23-7F881FEDBD3C}" destId="{FE3C7688-501B-408E-9D08-246BADDF655C}" srcOrd="4" destOrd="0" presId="urn:microsoft.com/office/officeart/2005/8/layout/pyramid1"/>
    <dgm:cxn modelId="{209540ED-B380-430E-8121-075B5AA9C983}" type="presParOf" srcId="{FE3C7688-501B-408E-9D08-246BADDF655C}" destId="{199779B1-601D-41F7-81AA-90452A87BCCA}" srcOrd="0" destOrd="0" presId="urn:microsoft.com/office/officeart/2005/8/layout/pyramid1"/>
    <dgm:cxn modelId="{12F609EE-3E1C-4D07-8AC4-499485A76095}" type="presParOf" srcId="{FE3C7688-501B-408E-9D08-246BADDF655C}" destId="{8F31B567-D51A-44B4-985A-6B4926E1AE2D}" srcOrd="1" destOrd="0" presId="urn:microsoft.com/office/officeart/2005/8/layout/pyramid1"/>
    <dgm:cxn modelId="{5F938D16-8626-44EA-8D2C-AFF717AC5D7B}" type="presParOf" srcId="{218CEF6D-7400-4C27-AF23-7F881FEDBD3C}" destId="{CED106C2-2191-40AF-900E-FD7F283F6E97}" srcOrd="5" destOrd="0" presId="urn:microsoft.com/office/officeart/2005/8/layout/pyramid1"/>
    <dgm:cxn modelId="{32FBF25B-F99E-4B69-9604-2DFFA2847F59}" type="presParOf" srcId="{CED106C2-2191-40AF-900E-FD7F283F6E97}" destId="{DEE5BB2F-393E-49BC-9ACF-CE64F7DF41F1}" srcOrd="0" destOrd="0" presId="urn:microsoft.com/office/officeart/2005/8/layout/pyramid1"/>
    <dgm:cxn modelId="{CD3A8B4E-47C4-4B08-AF14-6BECE5FD3F80}" type="presParOf" srcId="{CED106C2-2191-40AF-900E-FD7F283F6E97}" destId="{C5A90266-D549-46A5-959F-0342C1EE031A}" srcOrd="1" destOrd="0" presId="urn:microsoft.com/office/officeart/2005/8/layout/pyramid1"/>
    <dgm:cxn modelId="{0DADD32F-C9B7-41FD-8BFA-23C3602D72A3}" type="presParOf" srcId="{218CEF6D-7400-4C27-AF23-7F881FEDBD3C}" destId="{38150BF0-604F-40A4-BE3C-F9DC26CDB889}" srcOrd="6" destOrd="0" presId="urn:microsoft.com/office/officeart/2005/8/layout/pyramid1"/>
    <dgm:cxn modelId="{8FC016F1-C5D3-43E5-BE51-DCE9F5E618B2}" type="presParOf" srcId="{38150BF0-604F-40A4-BE3C-F9DC26CDB889}" destId="{C8C25806-894F-403F-8C43-0B8911F826B8}" srcOrd="0" destOrd="0" presId="urn:microsoft.com/office/officeart/2005/8/layout/pyramid1"/>
    <dgm:cxn modelId="{79D8B135-AE3D-4D10-BBEC-CBE98DC62284}" type="presParOf" srcId="{38150BF0-604F-40A4-BE3C-F9DC26CDB889}" destId="{CA9D559C-7007-487C-A0F1-3A5D01AD74AF}" srcOrd="1" destOrd="0" presId="urn:microsoft.com/office/officeart/2005/8/layout/pyramid1"/>
    <dgm:cxn modelId="{8D17A799-4ECD-4C29-BA76-41F2F956208C}" type="presParOf" srcId="{218CEF6D-7400-4C27-AF23-7F881FEDBD3C}" destId="{FE669945-4058-4B59-AB8A-784FEFA37AFB}" srcOrd="7" destOrd="0" presId="urn:microsoft.com/office/officeart/2005/8/layout/pyramid1"/>
    <dgm:cxn modelId="{6D4D8F2D-3DEF-424A-BA90-7A3D680EA8A6}" type="presParOf" srcId="{FE669945-4058-4B59-AB8A-784FEFA37AFB}" destId="{1D4E94BD-FBA1-42DB-943D-DDD3ACFA3378}" srcOrd="0" destOrd="0" presId="urn:microsoft.com/office/officeart/2005/8/layout/pyramid1"/>
    <dgm:cxn modelId="{323B23E3-9E51-466C-A737-ABDE918BDF51}" type="presParOf" srcId="{FE669945-4058-4B59-AB8A-784FEFA37AFB}" destId="{217B5824-527C-4E83-9519-4477A877378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FAEA96-B6FA-4F6F-BC24-B63AFF585AC0}" type="doc">
      <dgm:prSet loTypeId="urn:microsoft.com/office/officeart/2005/8/layout/pyramid1" loCatId="pyramid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D13E718-42F8-42EE-A721-FD26F2DAB4BC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Сад выставлен за долги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0DA7FFF-9BB0-426C-9637-F1FFE2D2E24C}" type="parTrans" cxnId="{4B7CE511-72EC-42A6-A9A5-35456F9B3B60}">
      <dgm:prSet/>
      <dgm:spPr/>
      <dgm:t>
        <a:bodyPr/>
        <a:lstStyle/>
        <a:p>
          <a:endParaRPr lang="ru-RU" sz="18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9BBD918C-3D78-40CC-8452-CC8ABE9CB206}" type="sibTrans" cxnId="{4B7CE511-72EC-42A6-A9A5-35456F9B3B60}">
      <dgm:prSet/>
      <dgm:spPr/>
      <dgm:t>
        <a:bodyPr/>
        <a:lstStyle/>
        <a:p>
          <a:endParaRPr lang="ru-RU" sz="18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E9698EC8-2E9F-43C7-9953-78822DADCB6B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Лопахин смог изменить свою судьбу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5684E21-AABC-4007-9DC7-DE13AE54C83F}" type="parTrans" cxnId="{CD29E6A4-BF85-43AF-AE53-043B10BCDCB2}">
      <dgm:prSet/>
      <dgm:spPr/>
      <dgm:t>
        <a:bodyPr/>
        <a:lstStyle/>
        <a:p>
          <a:endParaRPr lang="ru-RU" sz="18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D498396-BC7C-4EF7-9187-DD3D1067B728}" type="sibTrans" cxnId="{CD29E6A4-BF85-43AF-AE53-043B10BCDCB2}">
      <dgm:prSet/>
      <dgm:spPr/>
      <dgm:t>
        <a:bodyPr/>
        <a:lstStyle/>
        <a:p>
          <a:endParaRPr lang="ru-RU" sz="18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F79F570E-6CD8-4FE4-9E2B-D7D337111702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 отъездом Раневской теряет веру в свою любовь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964CB8FA-A850-4A0F-ACB0-23507CB7ED0F}" type="parTrans" cxnId="{CAEFCB66-18E2-45C0-AC14-95816C674D00}">
      <dgm:prSet/>
      <dgm:spPr/>
      <dgm:t>
        <a:bodyPr/>
        <a:lstStyle/>
        <a:p>
          <a:endParaRPr lang="ru-RU" sz="18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26119E3-8600-407C-B21C-D2110E1031DA}" type="sibTrans" cxnId="{CAEFCB66-18E2-45C0-AC14-95816C674D00}">
      <dgm:prSet/>
      <dgm:spPr/>
      <dgm:t>
        <a:bodyPr/>
        <a:lstStyle/>
        <a:p>
          <a:endParaRPr lang="ru-RU" sz="18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54B160B7-29D4-41E0-B161-D8857DF9C52F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Имение Раневской в глубинке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BFAA3DF0-2357-4E7C-A168-0DD218E57FBA}" type="sibTrans" cxnId="{BF7C966B-E15B-4987-A4F9-CE3A5FB017DE}">
      <dgm:prSet/>
      <dgm:spPr/>
      <dgm:t>
        <a:bodyPr/>
        <a:lstStyle/>
        <a:p>
          <a:endParaRPr lang="ru-RU" sz="18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B5480BE-4025-44D5-B230-3A2F61B40D9F}" type="parTrans" cxnId="{BF7C966B-E15B-4987-A4F9-CE3A5FB017DE}">
      <dgm:prSet/>
      <dgm:spPr/>
      <dgm:t>
        <a:bodyPr/>
        <a:lstStyle/>
        <a:p>
          <a:endParaRPr lang="ru-RU" sz="18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6430F84-5EFB-41DC-8FD6-8E6698F11880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30 -40 лет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2F5A4DD-029F-478C-811D-33BBD8B93CAD}" type="sibTrans" cxnId="{1FAC1A33-081B-4965-80FD-3AA480870825}">
      <dgm:prSet/>
      <dgm:spPr/>
      <dgm:t>
        <a:bodyPr/>
        <a:lstStyle/>
        <a:p>
          <a:endParaRPr lang="ru-RU" sz="18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96A56A3D-FC5B-47DF-AE07-88879B15C811}" type="parTrans" cxnId="{1FAC1A33-081B-4965-80FD-3AA480870825}">
      <dgm:prSet/>
      <dgm:spPr/>
      <dgm:t>
        <a:bodyPr/>
        <a:lstStyle/>
        <a:p>
          <a:endParaRPr lang="ru-RU" sz="18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B05E83CF-1E97-4D21-8946-D56D9EA99048}">
      <dgm:prSet phldrT="[Текст]" custT="1"/>
      <dgm:spPr/>
      <dgm:t>
        <a:bodyPr anchor="b" anchorCtr="1"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Ермолай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Лопахин </a:t>
          </a:r>
        </a:p>
      </dgm:t>
    </dgm:pt>
    <dgm:pt modelId="{773D7DF1-4E31-4436-BD56-6C186A9BDBF8}" type="sibTrans" cxnId="{91504AE2-AA0D-46DA-A560-6AE54A69476D}">
      <dgm:prSet/>
      <dgm:spPr/>
      <dgm:t>
        <a:bodyPr/>
        <a:lstStyle/>
        <a:p>
          <a:endParaRPr lang="ru-RU" sz="18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A8BD0BB1-B072-4BBA-A21A-1BB76C1D4C66}" type="parTrans" cxnId="{91504AE2-AA0D-46DA-A560-6AE54A69476D}">
      <dgm:prSet/>
      <dgm:spPr/>
      <dgm:t>
        <a:bodyPr/>
        <a:lstStyle/>
        <a:p>
          <a:endParaRPr lang="ru-RU" sz="1800" b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8618085-3435-4B6C-83E6-8B7C960B1EEF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Лопахин предлагает свою помощь Раневской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14434F0-E836-45D2-9B14-5D20CCD9FD38}" type="parTrans" cxnId="{7A3D1540-F231-41F8-B765-73F11236F76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0FB86E68-1AFD-44AA-84C7-B2911CB0F320}" type="sibTrans" cxnId="{7A3D1540-F231-41F8-B765-73F11236F76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EEBBC679-F1D0-4EA6-95C0-199D8E36FDF8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Не добился исполнения мечты, приобретя сад 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079277E-1F01-4A51-8157-8B3EEB6CFDC5}" type="parTrans" cxnId="{AF5157A6-3986-48D4-8C86-713E9E0BAC9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5E1E73FC-4AA0-440F-A73F-293CC9B3FB3A}" type="sibTrans" cxnId="{AF5157A6-3986-48D4-8C86-713E9E0BAC9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18CEF6D-7400-4C27-AF23-7F881FEDBD3C}" type="pres">
      <dgm:prSet presAssocID="{8FFAEA96-B6FA-4F6F-BC24-B63AFF585A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E517AF-E8E0-465F-AFC0-8C64313C607C}" type="pres">
      <dgm:prSet presAssocID="{B05E83CF-1E97-4D21-8946-D56D9EA99048}" presName="Name8" presStyleCnt="0"/>
      <dgm:spPr/>
      <dgm:t>
        <a:bodyPr/>
        <a:lstStyle/>
        <a:p>
          <a:endParaRPr lang="ru-RU"/>
        </a:p>
      </dgm:t>
    </dgm:pt>
    <dgm:pt modelId="{AB055ECD-0685-4609-A823-198FDFFE55A0}" type="pres">
      <dgm:prSet presAssocID="{B05E83CF-1E97-4D21-8946-D56D9EA99048}" presName="level" presStyleLbl="node1" presStyleIdx="0" presStyleCnt="8" custScaleX="102049" custScaleY="1466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E21F0-0EF5-42C8-9B1D-1749507C30BD}" type="pres">
      <dgm:prSet presAssocID="{B05E83CF-1E97-4D21-8946-D56D9EA990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D7516-6F79-42BA-BA95-158CF4E3F382}" type="pres">
      <dgm:prSet presAssocID="{86430F84-5EFB-41DC-8FD6-8E6698F11880}" presName="Name8" presStyleCnt="0"/>
      <dgm:spPr/>
      <dgm:t>
        <a:bodyPr/>
        <a:lstStyle/>
        <a:p>
          <a:endParaRPr lang="ru-RU"/>
        </a:p>
      </dgm:t>
    </dgm:pt>
    <dgm:pt modelId="{710B0341-6695-4A62-8401-F6C43B9B36D6}" type="pres">
      <dgm:prSet presAssocID="{86430F84-5EFB-41DC-8FD6-8E6698F11880}" presName="level" presStyleLbl="node1" presStyleIdx="1" presStyleCnt="8" custScaleX="100610" custScaleY="451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012A0-2FC2-4BFA-B725-D5B1E0A076DE}" type="pres">
      <dgm:prSet presAssocID="{86430F84-5EFB-41DC-8FD6-8E6698F118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8EE97-D20B-4561-980C-11E54D9B8EE8}" type="pres">
      <dgm:prSet presAssocID="{54B160B7-29D4-41E0-B161-D8857DF9C52F}" presName="Name8" presStyleCnt="0"/>
      <dgm:spPr/>
      <dgm:t>
        <a:bodyPr/>
        <a:lstStyle/>
        <a:p>
          <a:endParaRPr lang="ru-RU"/>
        </a:p>
      </dgm:t>
    </dgm:pt>
    <dgm:pt modelId="{1922C66F-3B9B-460A-B93D-EBC25F571F06}" type="pres">
      <dgm:prSet presAssocID="{54B160B7-29D4-41E0-B161-D8857DF9C52F}" presName="level" presStyleLbl="node1" presStyleIdx="2" presStyleCnt="8" custScaleY="560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2F801-1EA8-4A2D-B7D7-947D4A955C54}" type="pres">
      <dgm:prSet presAssocID="{54B160B7-29D4-41E0-B161-D8857DF9C5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34AB3-555D-4689-ACA7-81CC3ADBB1A6}" type="pres">
      <dgm:prSet presAssocID="{ED13E718-42F8-42EE-A721-FD26F2DAB4BC}" presName="Name8" presStyleCnt="0"/>
      <dgm:spPr/>
      <dgm:t>
        <a:bodyPr/>
        <a:lstStyle/>
        <a:p>
          <a:endParaRPr lang="ru-RU"/>
        </a:p>
      </dgm:t>
    </dgm:pt>
    <dgm:pt modelId="{AA90DF8A-EB51-4FFE-9003-E5AE7BA3CBEA}" type="pres">
      <dgm:prSet presAssocID="{ED13E718-42F8-42EE-A721-FD26F2DAB4BC}" presName="level" presStyleLbl="node1" presStyleIdx="3" presStyleCnt="8" custScaleY="569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2602D-042D-4103-AFFC-AF0EB0DCBB65}" type="pres">
      <dgm:prSet presAssocID="{ED13E718-42F8-42EE-A721-FD26F2DAB4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C7688-501B-408E-9D08-246BADDF655C}" type="pres">
      <dgm:prSet presAssocID="{E9698EC8-2E9F-43C7-9953-78822DADCB6B}" presName="Name8" presStyleCnt="0"/>
      <dgm:spPr/>
      <dgm:t>
        <a:bodyPr/>
        <a:lstStyle/>
        <a:p>
          <a:endParaRPr lang="ru-RU"/>
        </a:p>
      </dgm:t>
    </dgm:pt>
    <dgm:pt modelId="{199779B1-601D-41F7-81AA-90452A87BCCA}" type="pres">
      <dgm:prSet presAssocID="{E9698EC8-2E9F-43C7-9953-78822DADCB6B}" presName="level" presStyleLbl="node1" presStyleIdx="4" presStyleCnt="8" custScaleY="824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1B567-D51A-44B4-985A-6B4926E1AE2D}" type="pres">
      <dgm:prSet presAssocID="{E9698EC8-2E9F-43C7-9953-78822DADCB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106C2-2191-40AF-900E-FD7F283F6E97}" type="pres">
      <dgm:prSet presAssocID="{78618085-3435-4B6C-83E6-8B7C960B1EEF}" presName="Name8" presStyleCnt="0"/>
      <dgm:spPr/>
      <dgm:t>
        <a:bodyPr/>
        <a:lstStyle/>
        <a:p>
          <a:endParaRPr lang="ru-RU"/>
        </a:p>
      </dgm:t>
    </dgm:pt>
    <dgm:pt modelId="{DEE5BB2F-393E-49BC-9ACF-CE64F7DF41F1}" type="pres">
      <dgm:prSet presAssocID="{78618085-3435-4B6C-83E6-8B7C960B1EEF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90266-D549-46A5-959F-0342C1EE031A}" type="pres">
      <dgm:prSet presAssocID="{78618085-3435-4B6C-83E6-8B7C960B1E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50BF0-604F-40A4-BE3C-F9DC26CDB889}" type="pres">
      <dgm:prSet presAssocID="{EEBBC679-F1D0-4EA6-95C0-199D8E36FDF8}" presName="Name8" presStyleCnt="0"/>
      <dgm:spPr/>
      <dgm:t>
        <a:bodyPr/>
        <a:lstStyle/>
        <a:p>
          <a:endParaRPr lang="ru-RU"/>
        </a:p>
      </dgm:t>
    </dgm:pt>
    <dgm:pt modelId="{C8C25806-894F-403F-8C43-0B8911F826B8}" type="pres">
      <dgm:prSet presAssocID="{EEBBC679-F1D0-4EA6-95C0-199D8E36FDF8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D559C-7007-487C-A0F1-3A5D01AD74AF}" type="pres">
      <dgm:prSet presAssocID="{EEBBC679-F1D0-4EA6-95C0-199D8E36FD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69945-4058-4B59-AB8A-784FEFA37AFB}" type="pres">
      <dgm:prSet presAssocID="{F79F570E-6CD8-4FE4-9E2B-D7D337111702}" presName="Name8" presStyleCnt="0"/>
      <dgm:spPr/>
      <dgm:t>
        <a:bodyPr/>
        <a:lstStyle/>
        <a:p>
          <a:endParaRPr lang="ru-RU"/>
        </a:p>
      </dgm:t>
    </dgm:pt>
    <dgm:pt modelId="{1D4E94BD-FBA1-42DB-943D-DDD3ACFA3378}" type="pres">
      <dgm:prSet presAssocID="{F79F570E-6CD8-4FE4-9E2B-D7D337111702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B5824-527C-4E83-9519-4477A877378E}" type="pres">
      <dgm:prSet presAssocID="{F79F570E-6CD8-4FE4-9E2B-D7D3371117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AC1A33-081B-4965-80FD-3AA480870825}" srcId="{8FFAEA96-B6FA-4F6F-BC24-B63AFF585AC0}" destId="{86430F84-5EFB-41DC-8FD6-8E6698F11880}" srcOrd="1" destOrd="0" parTransId="{96A56A3D-FC5B-47DF-AE07-88879B15C811}" sibTransId="{22F5A4DD-029F-478C-811D-33BBD8B93CAD}"/>
    <dgm:cxn modelId="{2A22001B-9EC1-438D-BC9B-4BB57764EC71}" type="presOf" srcId="{F79F570E-6CD8-4FE4-9E2B-D7D337111702}" destId="{217B5824-527C-4E83-9519-4477A877378E}" srcOrd="1" destOrd="0" presId="urn:microsoft.com/office/officeart/2005/8/layout/pyramid1"/>
    <dgm:cxn modelId="{F3BEC8F6-BCDF-4F56-94F5-E1D8CC18AD29}" type="presOf" srcId="{86430F84-5EFB-41DC-8FD6-8E6698F11880}" destId="{71C012A0-2FC2-4BFA-B725-D5B1E0A076DE}" srcOrd="1" destOrd="0" presId="urn:microsoft.com/office/officeart/2005/8/layout/pyramid1"/>
    <dgm:cxn modelId="{9A412057-EA3D-4DBC-8E9A-60961439F427}" type="presOf" srcId="{F79F570E-6CD8-4FE4-9E2B-D7D337111702}" destId="{1D4E94BD-FBA1-42DB-943D-DDD3ACFA3378}" srcOrd="0" destOrd="0" presId="urn:microsoft.com/office/officeart/2005/8/layout/pyramid1"/>
    <dgm:cxn modelId="{15B66203-313D-4AED-A656-F1EAFF8A2130}" type="presOf" srcId="{E9698EC8-2E9F-43C7-9953-78822DADCB6B}" destId="{199779B1-601D-41F7-81AA-90452A87BCCA}" srcOrd="0" destOrd="0" presId="urn:microsoft.com/office/officeart/2005/8/layout/pyramid1"/>
    <dgm:cxn modelId="{E2EC2D64-2AFD-42A3-8D74-1ABEF7F55355}" type="presOf" srcId="{78618085-3435-4B6C-83E6-8B7C960B1EEF}" destId="{C5A90266-D549-46A5-959F-0342C1EE031A}" srcOrd="1" destOrd="0" presId="urn:microsoft.com/office/officeart/2005/8/layout/pyramid1"/>
    <dgm:cxn modelId="{A61D4B8E-56FE-420E-BF1E-E965956B0B3E}" type="presOf" srcId="{8FFAEA96-B6FA-4F6F-BC24-B63AFF585AC0}" destId="{218CEF6D-7400-4C27-AF23-7F881FEDBD3C}" srcOrd="0" destOrd="0" presId="urn:microsoft.com/office/officeart/2005/8/layout/pyramid1"/>
    <dgm:cxn modelId="{32DD1FEA-CC6A-4935-B2E6-AC6F162C3C41}" type="presOf" srcId="{EEBBC679-F1D0-4EA6-95C0-199D8E36FDF8}" destId="{C8C25806-894F-403F-8C43-0B8911F826B8}" srcOrd="0" destOrd="0" presId="urn:microsoft.com/office/officeart/2005/8/layout/pyramid1"/>
    <dgm:cxn modelId="{4100557A-F3E6-47FB-AEC7-BC8A45EB7A8D}" type="presOf" srcId="{54B160B7-29D4-41E0-B161-D8857DF9C52F}" destId="{1922C66F-3B9B-460A-B93D-EBC25F571F06}" srcOrd="0" destOrd="0" presId="urn:microsoft.com/office/officeart/2005/8/layout/pyramid1"/>
    <dgm:cxn modelId="{A249E62A-C46B-47B8-A591-FB048E80A35B}" type="presOf" srcId="{ED13E718-42F8-42EE-A721-FD26F2DAB4BC}" destId="{AA90DF8A-EB51-4FFE-9003-E5AE7BA3CBEA}" srcOrd="0" destOrd="0" presId="urn:microsoft.com/office/officeart/2005/8/layout/pyramid1"/>
    <dgm:cxn modelId="{4C22BF9B-9BC4-473C-B7D2-37824AB726A1}" type="presOf" srcId="{EEBBC679-F1D0-4EA6-95C0-199D8E36FDF8}" destId="{CA9D559C-7007-487C-A0F1-3A5D01AD74AF}" srcOrd="1" destOrd="0" presId="urn:microsoft.com/office/officeart/2005/8/layout/pyramid1"/>
    <dgm:cxn modelId="{45CB5E25-5945-4B71-B4C7-37EE343423FB}" type="presOf" srcId="{54B160B7-29D4-41E0-B161-D8857DF9C52F}" destId="{18E2F801-1EA8-4A2D-B7D7-947D4A955C54}" srcOrd="1" destOrd="0" presId="urn:microsoft.com/office/officeart/2005/8/layout/pyramid1"/>
    <dgm:cxn modelId="{AF5157A6-3986-48D4-8C86-713E9E0BAC91}" srcId="{8FFAEA96-B6FA-4F6F-BC24-B63AFF585AC0}" destId="{EEBBC679-F1D0-4EA6-95C0-199D8E36FDF8}" srcOrd="6" destOrd="0" parTransId="{2079277E-1F01-4A51-8157-8B3EEB6CFDC5}" sibTransId="{5E1E73FC-4AA0-440F-A73F-293CC9B3FB3A}"/>
    <dgm:cxn modelId="{4B7CE511-72EC-42A6-A9A5-35456F9B3B60}" srcId="{8FFAEA96-B6FA-4F6F-BC24-B63AFF585AC0}" destId="{ED13E718-42F8-42EE-A721-FD26F2DAB4BC}" srcOrd="3" destOrd="0" parTransId="{60DA7FFF-9BB0-426C-9637-F1FFE2D2E24C}" sibTransId="{9BBD918C-3D78-40CC-8452-CC8ABE9CB206}"/>
    <dgm:cxn modelId="{F28E23FE-7218-490B-A32D-F2D29B6E746D}" type="presOf" srcId="{B05E83CF-1E97-4D21-8946-D56D9EA99048}" destId="{AB055ECD-0685-4609-A823-198FDFFE55A0}" srcOrd="0" destOrd="0" presId="urn:microsoft.com/office/officeart/2005/8/layout/pyramid1"/>
    <dgm:cxn modelId="{CAEFCB66-18E2-45C0-AC14-95816C674D00}" srcId="{8FFAEA96-B6FA-4F6F-BC24-B63AFF585AC0}" destId="{F79F570E-6CD8-4FE4-9E2B-D7D337111702}" srcOrd="7" destOrd="0" parTransId="{964CB8FA-A850-4A0F-ACB0-23507CB7ED0F}" sibTransId="{626119E3-8600-407C-B21C-D2110E1031DA}"/>
    <dgm:cxn modelId="{B810495F-B821-4789-B936-1D495E64D855}" type="presOf" srcId="{B05E83CF-1E97-4D21-8946-D56D9EA99048}" destId="{7EBE21F0-0EF5-42C8-9B1D-1749507C30BD}" srcOrd="1" destOrd="0" presId="urn:microsoft.com/office/officeart/2005/8/layout/pyramid1"/>
    <dgm:cxn modelId="{BF7C966B-E15B-4987-A4F9-CE3A5FB017DE}" srcId="{8FFAEA96-B6FA-4F6F-BC24-B63AFF585AC0}" destId="{54B160B7-29D4-41E0-B161-D8857DF9C52F}" srcOrd="2" destOrd="0" parTransId="{7B5480BE-4025-44D5-B230-3A2F61B40D9F}" sibTransId="{BFAA3DF0-2357-4E7C-A168-0DD218E57FBA}"/>
    <dgm:cxn modelId="{CD29E6A4-BF85-43AF-AE53-043B10BCDCB2}" srcId="{8FFAEA96-B6FA-4F6F-BC24-B63AFF585AC0}" destId="{E9698EC8-2E9F-43C7-9953-78822DADCB6B}" srcOrd="4" destOrd="0" parTransId="{75684E21-AABC-4007-9DC7-DE13AE54C83F}" sibTransId="{8D498396-BC7C-4EF7-9187-DD3D1067B728}"/>
    <dgm:cxn modelId="{91504AE2-AA0D-46DA-A560-6AE54A69476D}" srcId="{8FFAEA96-B6FA-4F6F-BC24-B63AFF585AC0}" destId="{B05E83CF-1E97-4D21-8946-D56D9EA99048}" srcOrd="0" destOrd="0" parTransId="{A8BD0BB1-B072-4BBA-A21A-1BB76C1D4C66}" sibTransId="{773D7DF1-4E31-4436-BD56-6C186A9BDBF8}"/>
    <dgm:cxn modelId="{7A3D1540-F231-41F8-B765-73F11236F761}" srcId="{8FFAEA96-B6FA-4F6F-BC24-B63AFF585AC0}" destId="{78618085-3435-4B6C-83E6-8B7C960B1EEF}" srcOrd="5" destOrd="0" parTransId="{214434F0-E836-45D2-9B14-5D20CCD9FD38}" sibTransId="{0FB86E68-1AFD-44AA-84C7-B2911CB0F320}"/>
    <dgm:cxn modelId="{85EBB198-9C52-456F-A12A-14FEAA4CC497}" type="presOf" srcId="{E9698EC8-2E9F-43C7-9953-78822DADCB6B}" destId="{8F31B567-D51A-44B4-985A-6B4926E1AE2D}" srcOrd="1" destOrd="0" presId="urn:microsoft.com/office/officeart/2005/8/layout/pyramid1"/>
    <dgm:cxn modelId="{2D8AF30C-2B47-4BF9-AB67-B7E26499E240}" type="presOf" srcId="{ED13E718-42F8-42EE-A721-FD26F2DAB4BC}" destId="{D7B2602D-042D-4103-AFFC-AF0EB0DCBB65}" srcOrd="1" destOrd="0" presId="urn:microsoft.com/office/officeart/2005/8/layout/pyramid1"/>
    <dgm:cxn modelId="{19B679FD-1567-4B6C-BF8C-C7AF945F7912}" type="presOf" srcId="{86430F84-5EFB-41DC-8FD6-8E6698F11880}" destId="{710B0341-6695-4A62-8401-F6C43B9B36D6}" srcOrd="0" destOrd="0" presId="urn:microsoft.com/office/officeart/2005/8/layout/pyramid1"/>
    <dgm:cxn modelId="{457BE1E0-A680-4C99-BAB2-728E2962E6AD}" type="presOf" srcId="{78618085-3435-4B6C-83E6-8B7C960B1EEF}" destId="{DEE5BB2F-393E-49BC-9ACF-CE64F7DF41F1}" srcOrd="0" destOrd="0" presId="urn:microsoft.com/office/officeart/2005/8/layout/pyramid1"/>
    <dgm:cxn modelId="{D0FC5122-74AD-47A5-903D-0BC859EE4EE9}" type="presParOf" srcId="{218CEF6D-7400-4C27-AF23-7F881FEDBD3C}" destId="{90E517AF-E8E0-465F-AFC0-8C64313C607C}" srcOrd="0" destOrd="0" presId="urn:microsoft.com/office/officeart/2005/8/layout/pyramid1"/>
    <dgm:cxn modelId="{59A5FCFD-35C9-47EA-A9BD-7A6A97A8B3F0}" type="presParOf" srcId="{90E517AF-E8E0-465F-AFC0-8C64313C607C}" destId="{AB055ECD-0685-4609-A823-198FDFFE55A0}" srcOrd="0" destOrd="0" presId="urn:microsoft.com/office/officeart/2005/8/layout/pyramid1"/>
    <dgm:cxn modelId="{0F106998-49E1-4D89-8F29-F6F59262CF5C}" type="presParOf" srcId="{90E517AF-E8E0-465F-AFC0-8C64313C607C}" destId="{7EBE21F0-0EF5-42C8-9B1D-1749507C30BD}" srcOrd="1" destOrd="0" presId="urn:microsoft.com/office/officeart/2005/8/layout/pyramid1"/>
    <dgm:cxn modelId="{1D0FF181-D73C-4B84-BAA7-51D5AD84A697}" type="presParOf" srcId="{218CEF6D-7400-4C27-AF23-7F881FEDBD3C}" destId="{B7BD7516-6F79-42BA-BA95-158CF4E3F382}" srcOrd="1" destOrd="0" presId="urn:microsoft.com/office/officeart/2005/8/layout/pyramid1"/>
    <dgm:cxn modelId="{9004F4B4-AF79-4DD7-B79B-33E01D1EB199}" type="presParOf" srcId="{B7BD7516-6F79-42BA-BA95-158CF4E3F382}" destId="{710B0341-6695-4A62-8401-F6C43B9B36D6}" srcOrd="0" destOrd="0" presId="urn:microsoft.com/office/officeart/2005/8/layout/pyramid1"/>
    <dgm:cxn modelId="{57E4B686-97B1-4F56-8A51-EA3071A27D72}" type="presParOf" srcId="{B7BD7516-6F79-42BA-BA95-158CF4E3F382}" destId="{71C012A0-2FC2-4BFA-B725-D5B1E0A076DE}" srcOrd="1" destOrd="0" presId="urn:microsoft.com/office/officeart/2005/8/layout/pyramid1"/>
    <dgm:cxn modelId="{C39B5629-ADC6-474C-8CA3-6D6DF8AA9586}" type="presParOf" srcId="{218CEF6D-7400-4C27-AF23-7F881FEDBD3C}" destId="{5F18EE97-D20B-4561-980C-11E54D9B8EE8}" srcOrd="2" destOrd="0" presId="urn:microsoft.com/office/officeart/2005/8/layout/pyramid1"/>
    <dgm:cxn modelId="{8C054A55-FF23-415F-BA36-AB8D836CB8D8}" type="presParOf" srcId="{5F18EE97-D20B-4561-980C-11E54D9B8EE8}" destId="{1922C66F-3B9B-460A-B93D-EBC25F571F06}" srcOrd="0" destOrd="0" presId="urn:microsoft.com/office/officeart/2005/8/layout/pyramid1"/>
    <dgm:cxn modelId="{99C36CC2-1AB0-4A36-9B00-5003C63063CD}" type="presParOf" srcId="{5F18EE97-D20B-4561-980C-11E54D9B8EE8}" destId="{18E2F801-1EA8-4A2D-B7D7-947D4A955C54}" srcOrd="1" destOrd="0" presId="urn:microsoft.com/office/officeart/2005/8/layout/pyramid1"/>
    <dgm:cxn modelId="{67BBB944-B650-4953-AE0F-2F60E5F2C552}" type="presParOf" srcId="{218CEF6D-7400-4C27-AF23-7F881FEDBD3C}" destId="{5D434AB3-555D-4689-ACA7-81CC3ADBB1A6}" srcOrd="3" destOrd="0" presId="urn:microsoft.com/office/officeart/2005/8/layout/pyramid1"/>
    <dgm:cxn modelId="{BE2D06ED-3C04-431E-98EA-F0AC2106E6FE}" type="presParOf" srcId="{5D434AB3-555D-4689-ACA7-81CC3ADBB1A6}" destId="{AA90DF8A-EB51-4FFE-9003-E5AE7BA3CBEA}" srcOrd="0" destOrd="0" presId="urn:microsoft.com/office/officeart/2005/8/layout/pyramid1"/>
    <dgm:cxn modelId="{4F8FCC8E-C6FA-4AD2-A2FD-FFE9E29ADA0A}" type="presParOf" srcId="{5D434AB3-555D-4689-ACA7-81CC3ADBB1A6}" destId="{D7B2602D-042D-4103-AFFC-AF0EB0DCBB65}" srcOrd="1" destOrd="0" presId="urn:microsoft.com/office/officeart/2005/8/layout/pyramid1"/>
    <dgm:cxn modelId="{8941B0F9-5221-424D-A941-DD91CAB7527A}" type="presParOf" srcId="{218CEF6D-7400-4C27-AF23-7F881FEDBD3C}" destId="{FE3C7688-501B-408E-9D08-246BADDF655C}" srcOrd="4" destOrd="0" presId="urn:microsoft.com/office/officeart/2005/8/layout/pyramid1"/>
    <dgm:cxn modelId="{3BE3104F-9EA9-406B-819A-324903E669E7}" type="presParOf" srcId="{FE3C7688-501B-408E-9D08-246BADDF655C}" destId="{199779B1-601D-41F7-81AA-90452A87BCCA}" srcOrd="0" destOrd="0" presId="urn:microsoft.com/office/officeart/2005/8/layout/pyramid1"/>
    <dgm:cxn modelId="{6E29050C-4A58-476F-A4EC-342ABD33CD1D}" type="presParOf" srcId="{FE3C7688-501B-408E-9D08-246BADDF655C}" destId="{8F31B567-D51A-44B4-985A-6B4926E1AE2D}" srcOrd="1" destOrd="0" presId="urn:microsoft.com/office/officeart/2005/8/layout/pyramid1"/>
    <dgm:cxn modelId="{DC90C585-B784-4D72-82AB-8D48D69A4303}" type="presParOf" srcId="{218CEF6D-7400-4C27-AF23-7F881FEDBD3C}" destId="{CED106C2-2191-40AF-900E-FD7F283F6E97}" srcOrd="5" destOrd="0" presId="urn:microsoft.com/office/officeart/2005/8/layout/pyramid1"/>
    <dgm:cxn modelId="{E9165159-10A2-4DC0-A51C-715F10209298}" type="presParOf" srcId="{CED106C2-2191-40AF-900E-FD7F283F6E97}" destId="{DEE5BB2F-393E-49BC-9ACF-CE64F7DF41F1}" srcOrd="0" destOrd="0" presId="urn:microsoft.com/office/officeart/2005/8/layout/pyramid1"/>
    <dgm:cxn modelId="{3C360CC1-45C2-4613-9B70-0BFD1BF3D561}" type="presParOf" srcId="{CED106C2-2191-40AF-900E-FD7F283F6E97}" destId="{C5A90266-D549-46A5-959F-0342C1EE031A}" srcOrd="1" destOrd="0" presId="urn:microsoft.com/office/officeart/2005/8/layout/pyramid1"/>
    <dgm:cxn modelId="{3EA0E55D-EE39-4BD8-8404-59ED70D73A0E}" type="presParOf" srcId="{218CEF6D-7400-4C27-AF23-7F881FEDBD3C}" destId="{38150BF0-604F-40A4-BE3C-F9DC26CDB889}" srcOrd="6" destOrd="0" presId="urn:microsoft.com/office/officeart/2005/8/layout/pyramid1"/>
    <dgm:cxn modelId="{894298B0-076A-48C0-A72C-A0C0DD189CB9}" type="presParOf" srcId="{38150BF0-604F-40A4-BE3C-F9DC26CDB889}" destId="{C8C25806-894F-403F-8C43-0B8911F826B8}" srcOrd="0" destOrd="0" presId="urn:microsoft.com/office/officeart/2005/8/layout/pyramid1"/>
    <dgm:cxn modelId="{44443E17-6BED-4BF2-B180-063A70AE2BA7}" type="presParOf" srcId="{38150BF0-604F-40A4-BE3C-F9DC26CDB889}" destId="{CA9D559C-7007-487C-A0F1-3A5D01AD74AF}" srcOrd="1" destOrd="0" presId="urn:microsoft.com/office/officeart/2005/8/layout/pyramid1"/>
    <dgm:cxn modelId="{418C33C2-48E3-4FC6-876E-72917E6045EB}" type="presParOf" srcId="{218CEF6D-7400-4C27-AF23-7F881FEDBD3C}" destId="{FE669945-4058-4B59-AB8A-784FEFA37AFB}" srcOrd="7" destOrd="0" presId="urn:microsoft.com/office/officeart/2005/8/layout/pyramid1"/>
    <dgm:cxn modelId="{692B046C-A213-4191-AAA4-A9CFE146616A}" type="presParOf" srcId="{FE669945-4058-4B59-AB8A-784FEFA37AFB}" destId="{1D4E94BD-FBA1-42DB-943D-DDD3ACFA3378}" srcOrd="0" destOrd="0" presId="urn:microsoft.com/office/officeart/2005/8/layout/pyramid1"/>
    <dgm:cxn modelId="{569D455D-2B9E-4ADE-B136-5A8601C3AA73}" type="presParOf" srcId="{FE669945-4058-4B59-AB8A-784FEFA37AFB}" destId="{217B5824-527C-4E83-9519-4477A877378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524A7-5952-4B38-BE86-DEB8CAED7B9C}">
      <dsp:nvSpPr>
        <dsp:cNvPr id="0" name=""/>
        <dsp:cNvSpPr/>
      </dsp:nvSpPr>
      <dsp:spPr>
        <a:xfrm>
          <a:off x="85943" y="5154"/>
          <a:ext cx="3912108" cy="391210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296" tIns="30480" rIns="215296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Гаев</a:t>
          </a:r>
          <a:endParaRPr lang="ru-RU" sz="2400" b="1" kern="1200" dirty="0">
            <a:solidFill>
              <a:schemeClr val="accent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658858" y="578069"/>
        <a:ext cx="2766278" cy="2766278"/>
      </dsp:txXfrm>
    </dsp:sp>
    <dsp:sp modelId="{83E70ABB-2B50-4F88-8209-268E43478D32}">
      <dsp:nvSpPr>
        <dsp:cNvPr id="0" name=""/>
        <dsp:cNvSpPr/>
      </dsp:nvSpPr>
      <dsp:spPr>
        <a:xfrm>
          <a:off x="3290773" y="2577"/>
          <a:ext cx="3912108" cy="391210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296" tIns="30480" rIns="215296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Обломов</a:t>
          </a:r>
          <a:endParaRPr lang="ru-RU" sz="2400" b="1" kern="1200" dirty="0">
            <a:solidFill>
              <a:schemeClr val="accent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863688" y="575492"/>
        <a:ext cx="2766278" cy="2766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55ECD-0685-4609-A823-198FDFFE55A0}">
      <dsp:nvSpPr>
        <dsp:cNvPr id="0" name=""/>
        <dsp:cNvSpPr/>
      </dsp:nvSpPr>
      <dsp:spPr>
        <a:xfrm>
          <a:off x="3523922" y="0"/>
          <a:ext cx="557296" cy="313226"/>
        </a:xfrm>
        <a:prstGeom prst="trapezoid">
          <a:avLst>
            <a:gd name="adj" fmla="val 889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1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endParaRPr lang="ru-RU" sz="2000" b="0" kern="1200" dirty="0" smtClean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523922" y="0"/>
        <a:ext cx="557296" cy="313226"/>
      </dsp:txXfrm>
    </dsp:sp>
    <dsp:sp modelId="{710B0341-6695-4A62-8401-F6C43B9B36D6}">
      <dsp:nvSpPr>
        <dsp:cNvPr id="0" name=""/>
        <dsp:cNvSpPr/>
      </dsp:nvSpPr>
      <dsp:spPr>
        <a:xfrm>
          <a:off x="3225913" y="313226"/>
          <a:ext cx="1153314" cy="331059"/>
        </a:xfrm>
        <a:prstGeom prst="trapezoid">
          <a:avLst>
            <a:gd name="adj" fmla="val 889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427743" y="313226"/>
        <a:ext cx="749654" cy="331059"/>
      </dsp:txXfrm>
    </dsp:sp>
    <dsp:sp modelId="{1922C66F-3B9B-460A-B93D-EBC25F571F06}">
      <dsp:nvSpPr>
        <dsp:cNvPr id="0" name=""/>
        <dsp:cNvSpPr/>
      </dsp:nvSpPr>
      <dsp:spPr>
        <a:xfrm>
          <a:off x="2863927" y="644286"/>
          <a:ext cx="1877287" cy="410837"/>
        </a:xfrm>
        <a:prstGeom prst="trapezoid">
          <a:avLst>
            <a:gd name="adj" fmla="val 889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192452" y="644286"/>
        <a:ext cx="1220236" cy="410837"/>
      </dsp:txXfrm>
    </dsp:sp>
    <dsp:sp modelId="{AA90DF8A-EB51-4FFE-9003-E5AE7BA3CBEA}">
      <dsp:nvSpPr>
        <dsp:cNvPr id="0" name=""/>
        <dsp:cNvSpPr/>
      </dsp:nvSpPr>
      <dsp:spPr>
        <a:xfrm>
          <a:off x="2492630" y="1055123"/>
          <a:ext cx="2619880" cy="417372"/>
        </a:xfrm>
        <a:prstGeom prst="trapezoid">
          <a:avLst>
            <a:gd name="adj" fmla="val 889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951109" y="1055123"/>
        <a:ext cx="1702922" cy="417372"/>
      </dsp:txXfrm>
    </dsp:sp>
    <dsp:sp modelId="{199779B1-601D-41F7-81AA-90452A87BCCA}">
      <dsp:nvSpPr>
        <dsp:cNvPr id="0" name=""/>
        <dsp:cNvSpPr/>
      </dsp:nvSpPr>
      <dsp:spPr>
        <a:xfrm>
          <a:off x="1955290" y="1472495"/>
          <a:ext cx="3694560" cy="604020"/>
        </a:xfrm>
        <a:prstGeom prst="trapezoid">
          <a:avLst>
            <a:gd name="adj" fmla="val 889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601838" y="1472495"/>
        <a:ext cx="2401464" cy="604020"/>
      </dsp:txXfrm>
    </dsp:sp>
    <dsp:sp modelId="{DEE5BB2F-393E-49BC-9ACF-CE64F7DF41F1}">
      <dsp:nvSpPr>
        <dsp:cNvPr id="0" name=""/>
        <dsp:cNvSpPr/>
      </dsp:nvSpPr>
      <dsp:spPr>
        <a:xfrm>
          <a:off x="1303527" y="2076516"/>
          <a:ext cx="4998087" cy="732643"/>
        </a:xfrm>
        <a:prstGeom prst="trapezoid">
          <a:avLst>
            <a:gd name="adj" fmla="val 889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178192" y="2076516"/>
        <a:ext cx="3248757" cy="732643"/>
      </dsp:txXfrm>
    </dsp:sp>
    <dsp:sp modelId="{C8C25806-894F-403F-8C43-0B8911F826B8}">
      <dsp:nvSpPr>
        <dsp:cNvPr id="0" name=""/>
        <dsp:cNvSpPr/>
      </dsp:nvSpPr>
      <dsp:spPr>
        <a:xfrm>
          <a:off x="651763" y="2809159"/>
          <a:ext cx="6301614" cy="732643"/>
        </a:xfrm>
        <a:prstGeom prst="trapezoid">
          <a:avLst>
            <a:gd name="adj" fmla="val 889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754546" y="2809159"/>
        <a:ext cx="4096049" cy="732643"/>
      </dsp:txXfrm>
    </dsp:sp>
    <dsp:sp modelId="{1D4E94BD-FBA1-42DB-943D-DDD3ACFA3378}">
      <dsp:nvSpPr>
        <dsp:cNvPr id="0" name=""/>
        <dsp:cNvSpPr/>
      </dsp:nvSpPr>
      <dsp:spPr>
        <a:xfrm>
          <a:off x="0" y="3541802"/>
          <a:ext cx="7605141" cy="732643"/>
        </a:xfrm>
        <a:prstGeom prst="trapezoid">
          <a:avLst>
            <a:gd name="adj" fmla="val 889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330899" y="3541802"/>
        <a:ext cx="4943342" cy="732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55ECD-0685-4609-A823-198FDFFE55A0}">
      <dsp:nvSpPr>
        <dsp:cNvPr id="0" name=""/>
        <dsp:cNvSpPr/>
      </dsp:nvSpPr>
      <dsp:spPr>
        <a:xfrm>
          <a:off x="3361190" y="0"/>
          <a:ext cx="1871207" cy="1137633"/>
        </a:xfrm>
        <a:prstGeom prst="trapezoid">
          <a:avLst>
            <a:gd name="adj" fmla="val 8059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b" anchorCtr="1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Ермолай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Лопахин </a:t>
          </a:r>
        </a:p>
      </dsp:txBody>
      <dsp:txXfrm>
        <a:off x="3361190" y="0"/>
        <a:ext cx="1871207" cy="1137633"/>
      </dsp:txXfrm>
    </dsp:sp>
    <dsp:sp modelId="{710B0341-6695-4A62-8401-F6C43B9B36D6}">
      <dsp:nvSpPr>
        <dsp:cNvPr id="0" name=""/>
        <dsp:cNvSpPr/>
      </dsp:nvSpPr>
      <dsp:spPr>
        <a:xfrm>
          <a:off x="3090178" y="1137633"/>
          <a:ext cx="2413231" cy="350517"/>
        </a:xfrm>
        <a:prstGeom prst="trapezoid">
          <a:avLst>
            <a:gd name="adj" fmla="val 8059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30 -40 лет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512494" y="1137633"/>
        <a:ext cx="1568600" cy="350517"/>
      </dsp:txXfrm>
    </dsp:sp>
    <dsp:sp modelId="{1922C66F-3B9B-460A-B93D-EBC25F571F06}">
      <dsp:nvSpPr>
        <dsp:cNvPr id="0" name=""/>
        <dsp:cNvSpPr/>
      </dsp:nvSpPr>
      <dsp:spPr>
        <a:xfrm>
          <a:off x="2746940" y="1488151"/>
          <a:ext cx="3099707" cy="434984"/>
        </a:xfrm>
        <a:prstGeom prst="trapezoid">
          <a:avLst>
            <a:gd name="adj" fmla="val 8059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Имение Раневской в глубинке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289389" y="1488151"/>
        <a:ext cx="2014809" cy="434984"/>
      </dsp:txXfrm>
    </dsp:sp>
    <dsp:sp modelId="{AA90DF8A-EB51-4FFE-9003-E5AE7BA3CBEA}">
      <dsp:nvSpPr>
        <dsp:cNvPr id="0" name=""/>
        <dsp:cNvSpPr/>
      </dsp:nvSpPr>
      <dsp:spPr>
        <a:xfrm>
          <a:off x="2390810" y="1923135"/>
          <a:ext cx="3811967" cy="441903"/>
        </a:xfrm>
        <a:prstGeom prst="trapezoid">
          <a:avLst>
            <a:gd name="adj" fmla="val 8059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Сад выставлен за долги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057905" y="1923135"/>
        <a:ext cx="2477778" cy="441903"/>
      </dsp:txXfrm>
    </dsp:sp>
    <dsp:sp modelId="{199779B1-601D-41F7-81AA-90452A87BCCA}">
      <dsp:nvSpPr>
        <dsp:cNvPr id="0" name=""/>
        <dsp:cNvSpPr/>
      </dsp:nvSpPr>
      <dsp:spPr>
        <a:xfrm>
          <a:off x="1875420" y="2365039"/>
          <a:ext cx="4842748" cy="639522"/>
        </a:xfrm>
        <a:prstGeom prst="trapezoid">
          <a:avLst>
            <a:gd name="adj" fmla="val 8059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Лопахин смог изменить свою судьбу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722901" y="2365039"/>
        <a:ext cx="3147786" cy="639522"/>
      </dsp:txXfrm>
    </dsp:sp>
    <dsp:sp modelId="{DEE5BB2F-393E-49BC-9ACF-CE64F7DF41F1}">
      <dsp:nvSpPr>
        <dsp:cNvPr id="0" name=""/>
        <dsp:cNvSpPr/>
      </dsp:nvSpPr>
      <dsp:spPr>
        <a:xfrm>
          <a:off x="1250280" y="3004561"/>
          <a:ext cx="6093028" cy="775704"/>
        </a:xfrm>
        <a:prstGeom prst="trapezoid">
          <a:avLst>
            <a:gd name="adj" fmla="val 8059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Лопахин предлагает свою помощь Раневской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316560" y="3004561"/>
        <a:ext cx="3960468" cy="775704"/>
      </dsp:txXfrm>
    </dsp:sp>
    <dsp:sp modelId="{C8C25806-894F-403F-8C43-0B8911F826B8}">
      <dsp:nvSpPr>
        <dsp:cNvPr id="0" name=""/>
        <dsp:cNvSpPr/>
      </dsp:nvSpPr>
      <dsp:spPr>
        <a:xfrm>
          <a:off x="625140" y="3780266"/>
          <a:ext cx="7343308" cy="775704"/>
        </a:xfrm>
        <a:prstGeom prst="trapezoid">
          <a:avLst>
            <a:gd name="adj" fmla="val 8059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Не добился исполнения мечты, приобретя сад 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910219" y="3780266"/>
        <a:ext cx="4773150" cy="775704"/>
      </dsp:txXfrm>
    </dsp:sp>
    <dsp:sp modelId="{1D4E94BD-FBA1-42DB-943D-DDD3ACFA3378}">
      <dsp:nvSpPr>
        <dsp:cNvPr id="0" name=""/>
        <dsp:cNvSpPr/>
      </dsp:nvSpPr>
      <dsp:spPr>
        <a:xfrm>
          <a:off x="0" y="4555971"/>
          <a:ext cx="8593588" cy="775704"/>
        </a:xfrm>
        <a:prstGeom prst="trapezoid">
          <a:avLst>
            <a:gd name="adj" fmla="val 8059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 отъездом Раневской теряет веру в свою любовь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503878" y="4555971"/>
        <a:ext cx="5585832" cy="775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sz="2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Образы героев в пьесе «Вишневый сад»</a:t>
            </a:r>
            <a:endParaRPr lang="en-ID" sz="2400" b="1" dirty="0">
              <a:solidFill>
                <a:schemeClr val="accent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. 11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8461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C:\Users\Шынар\Desktop\114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3495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0672" y="990616"/>
            <a:ext cx="56703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Ермолай Лопахин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— сын крепостного мужика, который некогда принадлежал владельцам вишневого сада. В Лопахине совместились, казалось бы, несочетаемые черты: предприимчивый, “хищный” и в то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же время обладающий “тонкой, нежной душой”. Две прямо противоположные характеристики Лопахина звучат из уст одного и того же человека — Пети Трофимова. Прежде всего Лопахин — собственник. Осознание того, что он стал‚ владельцем имения, прорывается в нем безудержным торжеством и хвастовством.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Лопахин помнит доброту Раневской и предлагает план по спасению имения. И он же, не дождавшись отъезда бывших владельцев, начинает рубить вишневый сад, самый замечательный во всей губернии.</a:t>
            </a:r>
          </a:p>
        </p:txBody>
      </p:sp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501864" y="333390"/>
            <a:ext cx="2210862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ЗАДАНИЯ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384;p11"/>
          <p:cNvSpPr/>
          <p:nvPr/>
        </p:nvSpPr>
        <p:spPr>
          <a:xfrm>
            <a:off x="6810071" y="2820336"/>
            <a:ext cx="2252491" cy="142342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8520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None/>
            </a:pPr>
            <a:r>
              <a:rPr lang="ru-RU" sz="1800" b="1" i="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1. </a:t>
            </a:r>
            <a:r>
              <a:rPr lang="ru-RU" sz="1800" b="1" i="0" u="none" strike="noStrike" cap="none" dirty="0" smtClean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Что объединяе</a:t>
            </a:r>
            <a:r>
              <a:rPr lang="ru-RU" b="1" dirty="0" smtClean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т персонажей?</a:t>
            </a:r>
            <a:endParaRPr sz="1800" b="1" i="0" u="none" strike="noStrike" cap="none" dirty="0">
              <a:solidFill>
                <a:srgbClr val="3F3F3F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0" name="Google Shape;385;p11"/>
          <p:cNvSpPr/>
          <p:nvPr/>
        </p:nvSpPr>
        <p:spPr>
          <a:xfrm>
            <a:off x="4588291" y="2805980"/>
            <a:ext cx="2181560" cy="146524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EE6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ru-RU" sz="1800" b="1" i="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3. </a:t>
            </a:r>
            <a:r>
              <a:rPr lang="ru-RU" sz="1800" b="1" i="0" u="none" strike="noStrike" cap="none" dirty="0" smtClean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Найдите в тексте устаревшие слова, определите их значение.</a:t>
            </a:r>
            <a:endParaRPr sz="1800" b="1" i="0" u="none" strike="noStrike" cap="none" dirty="0">
              <a:solidFill>
                <a:srgbClr val="3F3F3F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1" name="Google Shape;386;p11"/>
          <p:cNvSpPr/>
          <p:nvPr/>
        </p:nvSpPr>
        <p:spPr>
          <a:xfrm>
            <a:off x="4588290" y="1280160"/>
            <a:ext cx="2181561" cy="148518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935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lang="ru-RU" sz="1800" b="1" i="0" u="none" strike="noStrike" cap="none" dirty="0" smtClean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2</a:t>
            </a:r>
            <a:r>
              <a:rPr lang="ru-RU" sz="1800" b="1" i="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 Придумайте </a:t>
            </a:r>
            <a:r>
              <a:rPr lang="ru-RU" sz="1800" b="1" i="0" u="none" strike="noStrike" cap="none" dirty="0" err="1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синквейн</a:t>
            </a:r>
            <a:r>
              <a:rPr lang="ru-RU" sz="1800" b="1" i="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с ключевым словом </a:t>
            </a:r>
            <a:r>
              <a:rPr lang="ru-RU" sz="1800" b="1" i="0" u="none" strike="noStrike" cap="none" dirty="0" smtClean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«</a:t>
            </a:r>
            <a:r>
              <a:rPr lang="ru-RU" b="1" i="1" dirty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</a:t>
            </a:r>
            <a:r>
              <a:rPr lang="ru-RU" sz="1800" b="1" i="1" u="none" strike="noStrike" cap="none" dirty="0" smtClean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ад».</a:t>
            </a:r>
            <a:endParaRPr sz="1800" b="1" i="1" u="none" strike="noStrike" cap="none" dirty="0">
              <a:solidFill>
                <a:srgbClr val="3F3F3F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2" name="Google Shape;387;p11"/>
          <p:cNvSpPr/>
          <p:nvPr/>
        </p:nvSpPr>
        <p:spPr>
          <a:xfrm>
            <a:off x="4588298" y="4311850"/>
            <a:ext cx="2364600" cy="155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774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600"/>
            </a:pPr>
            <a:r>
              <a:rPr lang="ru-RU" b="1" i="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4</a:t>
            </a:r>
            <a:r>
              <a:rPr lang="ru-RU" b="1" dirty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 Предложите свои идеи по спасению вишневого сада.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lang="ru-RU" b="1" i="0" u="none" strike="noStrike" cap="none" dirty="0" smtClean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endParaRPr b="1" i="0" u="none" strike="noStrike" cap="none" dirty="0">
              <a:solidFill>
                <a:srgbClr val="3F3F3F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3" name="Google Shape;388;p11"/>
          <p:cNvSpPr/>
          <p:nvPr/>
        </p:nvSpPr>
        <p:spPr>
          <a:xfrm>
            <a:off x="2483921" y="2802350"/>
            <a:ext cx="2104200" cy="1472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1C6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lang="ru-RU" sz="1700" b="1" i="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5. </a:t>
            </a:r>
            <a:r>
              <a:rPr lang="ru-RU" sz="1700" b="1" i="0" u="none" strike="noStrike" cap="none" dirty="0" smtClean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Определите комичность и драматичность образов Раневской и </a:t>
            </a:r>
            <a:r>
              <a:rPr lang="ru-RU" sz="1700" b="1" i="0" u="none" strike="noStrike" cap="none" dirty="0" err="1" smtClean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Гаева</a:t>
            </a:r>
            <a:r>
              <a:rPr lang="ru-RU" sz="1700" b="1" dirty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</a:t>
            </a:r>
            <a:endParaRPr sz="1700" b="1" i="0" u="none" strike="noStrike" cap="none" dirty="0">
              <a:solidFill>
                <a:srgbClr val="3F3F3F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4" name="Google Shape;389;p11"/>
          <p:cNvSpPr/>
          <p:nvPr/>
        </p:nvSpPr>
        <p:spPr>
          <a:xfrm>
            <a:off x="287049" y="2805979"/>
            <a:ext cx="2196863" cy="147252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B22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endParaRPr sz="1800" b="1" i="0" u="none" strike="noStrike" cap="none" dirty="0">
              <a:solidFill>
                <a:srgbClr val="3F3F3F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3835" y="2769130"/>
            <a:ext cx="2383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FFFF"/>
              </a:buClr>
              <a:buSzPts val="1600"/>
            </a:pPr>
            <a:r>
              <a:rPr lang="ru-RU" sz="1600" b="1" dirty="0" smtClean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6.Составьте </a:t>
            </a:r>
            <a:r>
              <a:rPr lang="ru-RU" sz="1600" b="1" dirty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диаграмму Венна, сравнив </a:t>
            </a:r>
            <a:r>
              <a:rPr lang="ru-RU" sz="1600" b="1" dirty="0" err="1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Гаева</a:t>
            </a:r>
            <a:r>
              <a:rPr lang="ru-RU" sz="1600" b="1" dirty="0">
                <a:solidFill>
                  <a:srgbClr val="3F3F3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с Обломовым по признаку «неумения жить».</a:t>
            </a:r>
          </a:p>
        </p:txBody>
      </p:sp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5933" y="10218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701460" y="378403"/>
            <a:ext cx="3829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Примерные ответы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03" y="1151879"/>
            <a:ext cx="66441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lvl="0" indent="-355600">
              <a:buClr>
                <a:srgbClr val="FFFFFF"/>
              </a:buClr>
              <a:buSzPts val="1800"/>
            </a:pPr>
            <a:r>
              <a:rPr lang="ru-RU" sz="24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1</a:t>
            </a:r>
            <a:r>
              <a:rPr lang="ru-RU" sz="2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Чеховские герои </a:t>
            </a:r>
            <a:r>
              <a:rPr lang="ru-RU" sz="24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 глубоко несчастные люди, которые не могут понять смысл своего существования или же не находят своего места в этой жизни. </a:t>
            </a:r>
          </a:p>
          <a:p>
            <a:pPr marL="266700" lvl="0">
              <a:buClr>
                <a:srgbClr val="FFFFFF"/>
              </a:buClr>
              <a:buSzPts val="1800"/>
            </a:pPr>
            <a:r>
              <a:rPr lang="ru-RU" sz="24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2. </a:t>
            </a:r>
            <a:r>
              <a:rPr lang="ru-RU" sz="2400" b="1" dirty="0" err="1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Синквейн</a:t>
            </a:r>
            <a:r>
              <a:rPr lang="ru-RU" sz="24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:</a:t>
            </a:r>
          </a:p>
          <a:p>
            <a:pPr marL="622300" lvl="0">
              <a:buClr>
                <a:srgbClr val="FFFFFF"/>
              </a:buClr>
              <a:buSzPts val="1800"/>
            </a:pPr>
            <a:r>
              <a:rPr lang="ru-RU" sz="24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Сад</a:t>
            </a:r>
          </a:p>
          <a:p>
            <a:pPr marL="622300" lvl="0">
              <a:buClr>
                <a:srgbClr val="FFFFFF"/>
              </a:buClr>
              <a:buSzPts val="1800"/>
            </a:pPr>
            <a:r>
              <a:rPr lang="ru-RU" sz="24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Вишневый, родной</a:t>
            </a:r>
          </a:p>
          <a:p>
            <a:pPr marL="622300" lvl="0">
              <a:buClr>
                <a:srgbClr val="FFFFFF"/>
              </a:buClr>
              <a:buSzPts val="1800"/>
            </a:pPr>
            <a:r>
              <a:rPr lang="ru-RU" sz="24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Благоухал, продан, срублен</a:t>
            </a:r>
          </a:p>
          <a:p>
            <a:pPr marL="622300" lvl="0">
              <a:buClr>
                <a:srgbClr val="FFFFFF"/>
              </a:buClr>
              <a:buSzPts val="1800"/>
            </a:pPr>
            <a:r>
              <a:rPr lang="ru-RU" sz="24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Сад символизирует конец эпохи.</a:t>
            </a:r>
          </a:p>
          <a:p>
            <a:pPr marL="622300" lvl="0">
              <a:buClr>
                <a:srgbClr val="FFFFFF"/>
              </a:buClr>
              <a:buSzPts val="1800"/>
            </a:pPr>
            <a:r>
              <a:rPr lang="ru-RU" sz="24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Дом</a:t>
            </a:r>
          </a:p>
          <a:p>
            <a:pPr lvl="0">
              <a:buClr>
                <a:srgbClr val="FFFFFF"/>
              </a:buClr>
              <a:buSzPts val="1800"/>
            </a:pPr>
            <a:r>
              <a:rPr lang="ru-RU" sz="24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Tahoma"/>
            </a:endParaRPr>
          </a:p>
        </p:txBody>
      </p:sp>
      <p:pic>
        <p:nvPicPr>
          <p:cNvPr id="11" name="Google Shape;3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4125" y="1844824"/>
            <a:ext cx="2249296" cy="1943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483768" y="340040"/>
            <a:ext cx="847476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Примерные ответы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40768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lvl="0" indent="-355600">
              <a:buClr>
                <a:srgbClr val="FFFFFF"/>
              </a:buClr>
              <a:buSzPts val="1800"/>
            </a:pPr>
            <a:r>
              <a:rPr lang="ru-RU" sz="24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3. Устаревшие слова: </a:t>
            </a:r>
          </a:p>
          <a:p>
            <a:pPr lvl="0">
              <a:buClr>
                <a:srgbClr val="FFFFFF"/>
              </a:buClr>
              <a:buSzPts val="1800"/>
            </a:pPr>
            <a:r>
              <a:rPr lang="ru-RU" sz="24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      Башлык -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Суконный тёплый головной убор с       </a:t>
            </a:r>
          </a:p>
          <a:p>
            <a:pPr lvl="0">
              <a:buClr>
                <a:srgbClr val="FFFFFF"/>
              </a:buClr>
              <a:buSzPts val="1800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длинными концами, надеваемый поверх шапки.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Tahoma"/>
            </a:endParaRPr>
          </a:p>
          <a:p>
            <a:pPr lvl="0">
              <a:buClr>
                <a:srgbClr val="FFFFFF"/>
              </a:buClr>
              <a:buSzPts val="1800"/>
            </a:pPr>
            <a:r>
              <a:rPr lang="ru-RU" sz="24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      Губерния - 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Основная административно- </a:t>
            </a:r>
          </a:p>
          <a:p>
            <a:pPr lvl="0">
              <a:buClr>
                <a:srgbClr val="FFFFFF"/>
              </a:buClr>
              <a:buSzPts val="1800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территориальная единица в России с начала  </a:t>
            </a:r>
          </a:p>
          <a:p>
            <a:pPr lvl="0">
              <a:buClr>
                <a:srgbClr val="FFFFFF"/>
              </a:buClr>
              <a:buSzPts val="1800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XVIII в. 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Tahoma"/>
            </a:endParaRPr>
          </a:p>
        </p:txBody>
      </p:sp>
      <p:pic>
        <p:nvPicPr>
          <p:cNvPr id="10" name="Google Shape;33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9658" y="3432074"/>
            <a:ext cx="1901390" cy="1740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771800" y="378403"/>
            <a:ext cx="3371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Примерные ответы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04" y="1028343"/>
            <a:ext cx="72243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4. Идея по спасению вишневого сада.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пьесе описывается время, в которое заканчивалась эпоха дворянства, появлялись зажиточные крестьяне, поэтому дворянству нужно было переходить на новый уровень, начать работать - самим вести хозяйство, правильно соотносить старые традиции с новыми правилами жизни, тогда бы Раневской не пришлось продавать сад. Сад мог бы приносить прибыль, если бы они могли правильно составить бизнес-проект. То, что сад приносил бы пользу, не лишило бы возможности Раневской любоваться им, осталась бы память о семейных традициях.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oogle Shape;36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4568" y="2780928"/>
            <a:ext cx="2127931" cy="2416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3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5431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886251" y="378403"/>
            <a:ext cx="3371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Примерные ответы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6195" y="1151879"/>
            <a:ext cx="59615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lvl="0" indent="-622300">
              <a:buClr>
                <a:srgbClr val="FFFFFF"/>
              </a:buClr>
              <a:buSzPts val="1800"/>
            </a:pP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5. Комичность и драматичность образов</a:t>
            </a:r>
          </a:p>
          <a:p>
            <a:pPr marL="622300" lvl="0" indent="-622300">
              <a:buClr>
                <a:srgbClr val="FFFFFF"/>
              </a:buClr>
              <a:buSzPts val="1800"/>
            </a:pP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    Раневской и </a:t>
            </a:r>
            <a:r>
              <a:rPr lang="ru-RU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Гаева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.</a:t>
            </a:r>
          </a:p>
          <a:p>
            <a:pPr marL="266700" lvl="0">
              <a:buClr>
                <a:srgbClr val="FFFFFF"/>
              </a:buClr>
              <a:buSzPts val="1800"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Образы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Раневской и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Гаева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комичны в стремлении сохранить сад, несмотря на срочность решения финансовых проблем. Они похожи на капризных маленьких детей, не желающих понимать действительность.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 Драматичность состоит в том, что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Раневская и Гаев вольно или невольно предают все, что, казалось, им дорого: и сад, и родных, и верного раба Фирса.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 </a:t>
            </a:r>
          </a:p>
        </p:txBody>
      </p:sp>
      <p:pic>
        <p:nvPicPr>
          <p:cNvPr id="11" name="Google Shape;370;p9"/>
          <p:cNvPicPr preferRelativeResize="0"/>
          <p:nvPr/>
        </p:nvPicPr>
        <p:blipFill rotWithShape="1">
          <a:blip r:embed="rId4">
            <a:alphaModFix/>
          </a:blip>
          <a:srcRect t="10139"/>
          <a:stretch/>
        </p:blipFill>
        <p:spPr>
          <a:xfrm>
            <a:off x="5997670" y="2528370"/>
            <a:ext cx="2918900" cy="2314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1255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807900" y="347625"/>
            <a:ext cx="3527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Диаграмма Венна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1" y="1180685"/>
            <a:ext cx="8496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6. Сравнение </a:t>
            </a:r>
            <a:r>
              <a:rPr lang="ru-RU" sz="2800" b="1" dirty="0" err="1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Гаева</a:t>
            </a:r>
            <a:r>
              <a:rPr lang="ru-RU" sz="28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с Обломовым по признаку «неумения жить»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83595041"/>
              </p:ext>
            </p:extLst>
          </p:nvPr>
        </p:nvGraphicFramePr>
        <p:xfrm>
          <a:off x="745605" y="2134792"/>
          <a:ext cx="7363968" cy="391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464043" y="3001857"/>
            <a:ext cx="40153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клонность </a:t>
            </a:r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 лени и неспособность что-либо сделать собственноручно, нужда в постоянной опеке. Так, Обломов ни шагу не может ступить без Захара, а Гаев не способен даже одеться без своего слуги</a:t>
            </a: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971701" y="378403"/>
            <a:ext cx="4856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Теоретический материал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4123" y="963178"/>
            <a:ext cx="5009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Изучите содержание таблицы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42833"/>
              </p:ext>
            </p:extLst>
          </p:nvPr>
        </p:nvGraphicFramePr>
        <p:xfrm>
          <a:off x="185164" y="1556792"/>
          <a:ext cx="8556734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8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8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Полные страдательные причастия</a:t>
                      </a:r>
                      <a:endParaRPr lang="ru-RU" sz="20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Краткие страдательные причастия</a:t>
                      </a:r>
                      <a:endParaRPr lang="ru-RU" sz="20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1) Изменяются по падежам, числам и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родам.</a:t>
                      </a:r>
                    </a:p>
                    <a:p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Там, в поднебесье, идут облака, через туман озарённые.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Я ехал по земле, везде засеянной хлебом.</a:t>
                      </a:r>
                      <a:endParaRPr lang="ru-RU" sz="20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1) Изменяются по числам; в единственном числе — по родам.</a:t>
                      </a:r>
                    </a:p>
                    <a:p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Весь дом был блеском озарён.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Половина тёмно-синего неба была густо засеяна звёздами.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2) Полные страдательные причастия в предложении являются определениями.</a:t>
                      </a:r>
                    </a:p>
                    <a:p>
                      <a:r>
                        <a:rPr lang="ru-RU" sz="20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Прочитанная книга лежала на столе.</a:t>
                      </a:r>
                      <a:endParaRPr lang="ru-RU" sz="20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2) Краткие страдательные причастия</a:t>
                      </a:r>
                    </a:p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предложении употребляются как</a:t>
                      </a:r>
                    </a:p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сказуемые.</a:t>
                      </a:r>
                    </a:p>
                    <a:p>
                      <a:r>
                        <a:rPr lang="ru-RU" sz="20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Торги назначены на двадцать второе августа.</a:t>
                      </a:r>
                      <a:endParaRPr lang="ru-RU" sz="20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73968" y="1825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260006" y="347625"/>
            <a:ext cx="6434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Использование языковых единиц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0" y="1074934"/>
            <a:ext cx="8595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предложения, найдите прилагательные и страдательные причастия в краткой форме.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4018" y="1936224"/>
            <a:ext cx="83484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Если против какой-нибудь болезни предлагается очень много средств, то это значит, что болезнь неизлечима (Гаев). 2. Тетка очень богата, но она нас не любит (Гаев). 3. Я теперь покойна! Я покойна! Я счастлива! (Аня) 4. Если рассуждать попросту, без затей, то какая там гордость, есть ли в ней смысл, если человек физиологически устроен неважно, если в своем громадном большинстве он груб, неумен, глубоко несчастлив (Трофимов). 6. Я могу обходиться без вас, я могу проходить мимо вас, я силен и горд (Трофимов). </a:t>
            </a:r>
          </a:p>
        </p:txBody>
      </p: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986759" y="347625"/>
            <a:ext cx="3170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04" y="1166843"/>
            <a:ext cx="77283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Неизлечима – краткое прилагательное;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Богата – краткое прилагательное;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Покойна, счастлива – краткие прилагательные;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Физиологически- краткое прилагательное, устроен – страдательное причастие в краткой форме, груб –краткое прилагательное, неумен – краткое прилагательное, несчастлив- краткое прилагательное ;</a:t>
            </a:r>
          </a:p>
          <a:p>
            <a:pPr marL="342900" indent="-342900"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Силен, горд -краткие прилагательные;</a:t>
            </a:r>
          </a:p>
        </p:txBody>
      </p:sp>
      <p:pic>
        <p:nvPicPr>
          <p:cNvPr id="10" name="Google Shape;38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6567" y="3717032"/>
            <a:ext cx="2940175" cy="2653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614512" y="1628800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-проанализируете содержание художественных произведений, сравнивая их с другими художественными произведениями или произведений других видов искусств;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используете прилагательные и страдательные причастия в краткой форме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000" y="489857"/>
            <a:ext cx="6860276" cy="653859"/>
          </a:xfrm>
        </p:spPr>
        <p:txBody>
          <a:bodyPr/>
          <a:lstStyle/>
          <a:p>
            <a:r>
              <a:rPr lang="kk-KZ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Сегодня на уроке</a:t>
            </a:r>
            <a:endParaRPr lang="en-ID" sz="3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79512" y="22451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Составьте пирамидную историю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Ермолая Лопахина 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36253203"/>
              </p:ext>
            </p:extLst>
          </p:nvPr>
        </p:nvGraphicFramePr>
        <p:xfrm>
          <a:off x="289285" y="1227703"/>
          <a:ext cx="7605142" cy="427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Google Shape;393;p12"/>
          <p:cNvPicPr preferRelativeResize="0"/>
          <p:nvPr/>
        </p:nvPicPr>
        <p:blipFill rotWithShape="1">
          <a:blip r:embed="rId9">
            <a:alphaModFix/>
          </a:blip>
          <a:srcRect l="58740" t="41932" b="26381"/>
          <a:stretch/>
        </p:blipFill>
        <p:spPr>
          <a:xfrm>
            <a:off x="5947657" y="1785896"/>
            <a:ext cx="3168600" cy="2433300"/>
          </a:xfrm>
          <a:prstGeom prst="roundRect">
            <a:avLst>
              <a:gd name="adj" fmla="val 44444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569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80678012"/>
              </p:ext>
            </p:extLst>
          </p:nvPr>
        </p:nvGraphicFramePr>
        <p:xfrm>
          <a:off x="245500" y="1151879"/>
          <a:ext cx="8593589" cy="5331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4749" y="347625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002549" y="378403"/>
            <a:ext cx="5227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Рефлексия «Три предложения»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37143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Передайте содержание урока тремя простыми предложениями.</a:t>
            </a:r>
          </a:p>
        </p:txBody>
      </p:sp>
      <p:pic>
        <p:nvPicPr>
          <p:cNvPr id="20" name="Google Shape;40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5736" y="2489017"/>
            <a:ext cx="4303791" cy="3291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4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123728" y="378403"/>
            <a:ext cx="5227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Рефлексия «Три предложения»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472" y="1412776"/>
            <a:ext cx="7858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Узнал об образах главных персонажей пьесы.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Вишневый сад – символ конца дворянской эпохи.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Выявил/а схожесть между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Гаевым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 Обломовым. </a:t>
            </a:r>
          </a:p>
        </p:txBody>
      </p:sp>
      <p:grpSp>
        <p:nvGrpSpPr>
          <p:cNvPr id="27" name="Google Shape;435;p15"/>
          <p:cNvGrpSpPr/>
          <p:nvPr/>
        </p:nvGrpSpPr>
        <p:grpSpPr>
          <a:xfrm>
            <a:off x="2857885" y="3140968"/>
            <a:ext cx="2715794" cy="2696468"/>
            <a:chOff x="7445524" y="393477"/>
            <a:chExt cx="3840465" cy="3840465"/>
          </a:xfrm>
        </p:grpSpPr>
        <p:pic>
          <p:nvPicPr>
            <p:cNvPr id="28" name="Google Shape;436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45524" y="393477"/>
              <a:ext cx="3840465" cy="3840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437;p15"/>
            <p:cNvSpPr txBox="1"/>
            <p:nvPr/>
          </p:nvSpPr>
          <p:spPr>
            <a:xfrm>
              <a:off x="9050988" y="1093624"/>
              <a:ext cx="718430" cy="1903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0" b="1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!</a:t>
              </a:r>
              <a:endParaRPr sz="8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4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365982" y="339090"/>
            <a:ext cx="2482623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 урока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2" y="1178266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-проанализировали содержание художественных произведений, сравнивая их с другими художественными произведениями или произведений других видов искусств;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прилагательные и страдательные причастия в краткой форме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84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6" y="944541"/>
            <a:ext cx="4646564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3939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611560" y="1340768"/>
            <a:ext cx="4247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эпиграф к уроку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4376" y="2132856"/>
            <a:ext cx="77020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Он окружает этих центральных героев своей комедии боковыми персонажами, уже откровенно фарсовыми, вполне гротесковыми, отражающими комическую никчемность главных фигур.</a:t>
            </a:r>
          </a:p>
          <a:p>
            <a:pPr algn="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В.В. Ермилов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-68086" y="250619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D" sz="2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7533" y="206533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2932534" y="3304951"/>
            <a:ext cx="3098799" cy="11512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Какие качества характера нужны для того, чтобы разбогатеть?</a:t>
            </a:r>
          </a:p>
        </p:txBody>
      </p:sp>
      <p:sp>
        <p:nvSpPr>
          <p:cNvPr id="10" name="Овал 9"/>
          <p:cNvSpPr/>
          <p:nvPr/>
        </p:nvSpPr>
        <p:spPr>
          <a:xfrm>
            <a:off x="6415528" y="2949690"/>
            <a:ext cx="2359835" cy="660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65633" y="4926575"/>
            <a:ext cx="2438400" cy="660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35588" y="2083407"/>
            <a:ext cx="3264965" cy="660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18247" y="3010776"/>
            <a:ext cx="2205729" cy="660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stCxn id="12" idx="4"/>
            <a:endCxn id="9" idx="0"/>
          </p:cNvCxnSpPr>
          <p:nvPr/>
        </p:nvCxnSpPr>
        <p:spPr>
          <a:xfrm>
            <a:off x="4468071" y="2743807"/>
            <a:ext cx="13863" cy="561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0" idx="2"/>
            <a:endCxn id="9" idx="7"/>
          </p:cNvCxnSpPr>
          <p:nvPr/>
        </p:nvCxnSpPr>
        <p:spPr>
          <a:xfrm flipH="1">
            <a:off x="5577524" y="3279890"/>
            <a:ext cx="838004" cy="193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3" idx="6"/>
            <a:endCxn id="9" idx="1"/>
          </p:cNvCxnSpPr>
          <p:nvPr/>
        </p:nvCxnSpPr>
        <p:spPr>
          <a:xfrm>
            <a:off x="2523976" y="3340976"/>
            <a:ext cx="862367" cy="132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9" idx="5"/>
            <a:endCxn id="19" idx="0"/>
          </p:cNvCxnSpPr>
          <p:nvPr/>
        </p:nvCxnSpPr>
        <p:spPr>
          <a:xfrm>
            <a:off x="5577524" y="4287598"/>
            <a:ext cx="1046059" cy="638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3"/>
            <a:endCxn id="11" idx="0"/>
          </p:cNvCxnSpPr>
          <p:nvPr/>
        </p:nvCxnSpPr>
        <p:spPr>
          <a:xfrm flipH="1">
            <a:off x="2284833" y="4287598"/>
            <a:ext cx="1101510" cy="638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336231" y="4926575"/>
            <a:ext cx="2574703" cy="660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0579" y="1166055"/>
            <a:ext cx="334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Заполните кластер.</a:t>
            </a:r>
          </a:p>
        </p:txBody>
      </p:sp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989711" y="401037"/>
            <a:ext cx="291695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Примерные ответы</a:t>
            </a:r>
          </a:p>
        </p:txBody>
      </p:sp>
      <p:sp>
        <p:nvSpPr>
          <p:cNvPr id="8" name="Овал 7"/>
          <p:cNvSpPr/>
          <p:nvPr/>
        </p:nvSpPr>
        <p:spPr>
          <a:xfrm>
            <a:off x="2922121" y="2790977"/>
            <a:ext cx="3098799" cy="11512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Какие качества характера нужны для того, чтобы разбогатеть?</a:t>
            </a:r>
          </a:p>
        </p:txBody>
      </p:sp>
      <p:sp>
        <p:nvSpPr>
          <p:cNvPr id="9" name="Овал 8"/>
          <p:cNvSpPr/>
          <p:nvPr/>
        </p:nvSpPr>
        <p:spPr>
          <a:xfrm>
            <a:off x="6405115" y="2435716"/>
            <a:ext cx="2359835" cy="660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упорство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0716" y="4412601"/>
            <a:ext cx="2946400" cy="660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самодисциплина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677616" y="1569433"/>
            <a:ext cx="3555999" cy="660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целеустремленность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07834" y="2496802"/>
            <a:ext cx="2205729" cy="660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ера в себя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stCxn id="11" idx="4"/>
            <a:endCxn id="8" idx="0"/>
          </p:cNvCxnSpPr>
          <p:nvPr/>
        </p:nvCxnSpPr>
        <p:spPr>
          <a:xfrm>
            <a:off x="4455616" y="2229833"/>
            <a:ext cx="15905" cy="561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9" idx="2"/>
            <a:endCxn id="8" idx="7"/>
          </p:cNvCxnSpPr>
          <p:nvPr/>
        </p:nvCxnSpPr>
        <p:spPr>
          <a:xfrm flipH="1">
            <a:off x="5567111" y="2765916"/>
            <a:ext cx="838004" cy="193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2" idx="6"/>
            <a:endCxn id="8" idx="1"/>
          </p:cNvCxnSpPr>
          <p:nvPr/>
        </p:nvCxnSpPr>
        <p:spPr>
          <a:xfrm>
            <a:off x="2513563" y="2827002"/>
            <a:ext cx="862367" cy="132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8" idx="5"/>
            <a:endCxn id="18" idx="0"/>
          </p:cNvCxnSpPr>
          <p:nvPr/>
        </p:nvCxnSpPr>
        <p:spPr>
          <a:xfrm>
            <a:off x="5567111" y="3773624"/>
            <a:ext cx="1046059" cy="638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8" idx="3"/>
            <a:endCxn id="10" idx="0"/>
          </p:cNvCxnSpPr>
          <p:nvPr/>
        </p:nvCxnSpPr>
        <p:spPr>
          <a:xfrm flipH="1">
            <a:off x="2283916" y="3773624"/>
            <a:ext cx="1092014" cy="638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5325818" y="4412601"/>
            <a:ext cx="2574703" cy="660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настойчивость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6393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C:\Users\Шынар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6" y="1949451"/>
            <a:ext cx="3921217" cy="277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204400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Представителями какого сословия являются хозяева имения с вишневым садом?</a:t>
            </a:r>
            <a:endParaRPr lang="ru-RU" sz="28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3208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309475" y="378403"/>
            <a:ext cx="3371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Примерные ответы</a:t>
            </a:r>
          </a:p>
        </p:txBody>
      </p:sp>
      <p:pic>
        <p:nvPicPr>
          <p:cNvPr id="12" name="Picture 2" descr="C:\Users\Шынар\Desktop\komedija-vishnevyj-s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534" y="1113513"/>
            <a:ext cx="2327292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9224" y="1097549"/>
            <a:ext cx="6205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Хозяева имения с вишневым садом – Любовь Андреевна Раневская и ее брат Леонид Андреевич Гаев, представители интеллигенции.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825" y="3440468"/>
            <a:ext cx="84858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А. П. Чехов писал: </a:t>
            </a:r>
            <a:r>
              <a:rPr lang="ru-RU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«Я не верю в нашу интеллигенцию, лицемерную, фальшивую, истеричную, невоспитанную, ленивую, не верю даже тогда, когда она страдает и жалуется, ибо её притеснители выходят из её же недр».</a:t>
            </a:r>
            <a:endParaRPr lang="ru-RU" sz="28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60010" y="-3679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-169404" y="224514"/>
            <a:ext cx="9083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краткие характеристики главных героев пьесы,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выполните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задания по таксономии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Блума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7" y="1340768"/>
            <a:ext cx="1989243" cy="268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22291" y="1151879"/>
            <a:ext cx="66922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Раневская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только сентиментальная женщина, бессмысленно тратящая последние деньги, но и добрый, бескорыстный человек, которому свойственны широта натуры, способность к сопереживанию. Её любят все окружающие: Варя старается вести хозяйство таким образом, чтобы нищета не отразилась на привычном образе жизни Раневской; Аня говорит о том, что будет много работать, чтобы помогать своей матери; Лопахин все время предлагает конкретные действия для выкупа имения.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Казалось бы, она— положительный герой произведения, но в конце пьесы Раневская рвет все родственные и дружеские узы, уезжая в Париж к человеку, которого она любит и который ее “обобрал”, к человеку, расчетливому и циничному, живущему за ее счет. </a:t>
            </a:r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8927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C:\Users\Шынар\Desktop\3221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" y="896443"/>
            <a:ext cx="1854200" cy="25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1689" y="896443"/>
            <a:ext cx="67239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Гаев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беспомощен и ленив, его до сих пор опекает 81-летний старик Фирс. В своем предсмертном монологе Фирс сетует на то, что “Леонид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Андреич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небось, шубы, не надел, в пальто поехал... (Озабоченно вздыхает.) Я-то не поглядел...” Старый слуга оказывается прав: как указывается в авторской ремарке, «на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Гаеве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теплое пальто с башлыком». Зрелый мужчина, он, как сам признается, «все свое состояние проел на леденцах». Его единственной страстью является бильярд. Он на протяжении всей пьесы не к месту употребляет бильярдную терминологию.          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Пустословие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Гаева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подчеркнуто автором. В действии первом Гаев высокопарно обнадеживает Аню: «Честью моей, чем хочешь, клянусь, имение не будет продано!(Возбужденно.) Счастьем моим клянусь! Вот тебе моя рука, назови меня тогда дрянным, бесчестным человеком, если я допущу до аукциона! Всем существом моим клянусь!»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1375</Words>
  <Application>Microsoft Office PowerPoint</Application>
  <PresentationFormat>Экран (4:3)</PresentationFormat>
  <Paragraphs>148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Comfortaa</vt:lpstr>
      <vt:lpstr>Open Sans</vt:lpstr>
      <vt:lpstr>Tahoma</vt:lpstr>
      <vt:lpstr>Times New Roman</vt:lpstr>
      <vt:lpstr>Тема Office</vt:lpstr>
      <vt:lpstr>Презентация PowerPoint</vt:lpstr>
      <vt:lpstr>Сегодня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57</cp:revision>
  <dcterms:created xsi:type="dcterms:W3CDTF">2020-07-18T05:19:20Z</dcterms:created>
  <dcterms:modified xsi:type="dcterms:W3CDTF">2024-12-13T16:24:54Z</dcterms:modified>
</cp:coreProperties>
</file>