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3" r:id="rId3"/>
    <p:sldId id="277" r:id="rId4"/>
    <p:sldId id="273" r:id="rId5"/>
    <p:sldId id="282" r:id="rId6"/>
    <p:sldId id="280" r:id="rId7"/>
    <p:sldId id="269" r:id="rId8"/>
    <p:sldId id="283" r:id="rId9"/>
    <p:sldId id="274" r:id="rId10"/>
    <p:sldId id="27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161A9-703F-4963-82BA-72B43CB69A83}" v="11" dt="2020-11-19T08:42:58.612"/>
    <p1510:client id="{715E06D5-3DD7-4FB3-B27D-EC5D066E410F}" v="572" dt="2020-11-19T07:14:20.213"/>
    <p1510:client id="{95CCB770-4915-4A70-84F0-49B4BA04AEED}" v="94" dt="2020-11-19T04:18:01.501"/>
    <p1510:client id="{BFA77E42-E80A-41A3-ABF2-6125702478A7}" v="41" dt="2020-11-18T13:24:17.944"/>
    <p1510:client id="{EC1A8953-1829-4E9E-B971-44BFF19B0C2C}" v="117" dt="2020-11-19T05:52:40.083"/>
    <p1510:client id="{F6B7D0B9-69E7-406B-9FA9-101C557242E7}" v="287" dt="2020-11-20T10:17:07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1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4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2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6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9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8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5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2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8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3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jpeg"/><Relationship Id="rId5" Type="http://schemas.microsoft.com/office/2007/relationships/media" Target="../media/media3.mp3"/><Relationship Id="rId10" Type="http://schemas.openxmlformats.org/officeDocument/2006/relationships/image" Target="../media/image1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2585884" y="1858296"/>
            <a:ext cx="7020232" cy="216335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0000" lnSpcReduction="20000"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 dirty="0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9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Theme: Special Days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452794" y="3214686"/>
            <a:ext cx="7215206" cy="3500462"/>
          </a:xfrm>
          <a:prstGeom prst="rect">
            <a:avLst/>
          </a:prstGeom>
        </p:spPr>
        <p:txBody>
          <a:bodyPr vert="horz" lIns="91440" tIns="45720" rIns="91440" bIns="4572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endParaRPr lang="en-U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7568" y="332656"/>
            <a:ext cx="756084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Reflection 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39816" y="1628800"/>
            <a:ext cx="5904656" cy="4248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no problems. All is clear.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Yellow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I have some little problems.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I don’t understand many tasks. I need one’s help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2" descr="Изображение выглядит как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CEC92A97-F7EB-41D3-993D-3C994740C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05" y="4605337"/>
            <a:ext cx="1695451" cy="1671638"/>
          </a:xfrm>
          <a:prstGeom prst="rect">
            <a:avLst/>
          </a:prstGeom>
        </p:spPr>
      </p:pic>
      <p:pic>
        <p:nvPicPr>
          <p:cNvPr id="3" name="Рисунок 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989F6E43-1990-4DE3-84F8-45F1FF647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37" y="2884647"/>
            <a:ext cx="1707357" cy="1076802"/>
          </a:xfrm>
          <a:prstGeom prst="rect">
            <a:avLst/>
          </a:prstGeo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CA44FD59-E1AD-442C-96F1-8C274134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383506"/>
            <a:ext cx="2028826" cy="17692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32619" y="3606261"/>
            <a:ext cx="5134113" cy="2785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ru-RU" sz="5000" dirty="0">
                <a:solidFill>
                  <a:srgbClr val="FF0000"/>
                </a:solidFill>
                <a:latin typeface="Times New Roman"/>
                <a:cs typeface="Times New Roman"/>
              </a:rPr>
              <a:t> </a:t>
            </a:r>
            <a:r>
              <a:rPr lang="ru-RU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1.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New Year</a:t>
            </a:r>
            <a:r>
              <a:rPr lang="ru-RU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2. </a:t>
            </a:r>
            <a:r>
              <a:rPr lang="en-US" sz="32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Nauryz</a:t>
            </a:r>
            <a:endParaRPr lang="en-US" sz="32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3</a:t>
            </a:r>
            <a:r>
              <a:rPr lang="ru-RU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. 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Victory Day</a:t>
            </a:r>
            <a:endParaRPr lang="ru-RU" sz="32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4</a:t>
            </a:r>
            <a:r>
              <a:rPr lang="ru-RU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. </a:t>
            </a:r>
            <a:r>
              <a:rPr lang="en-US" sz="3200" b="1" dirty="0">
                <a:solidFill>
                  <a:srgbClr val="0070C0"/>
                </a:solidFill>
                <a:latin typeface="Times New Roman"/>
                <a:cs typeface="Times New Roman"/>
              </a:rPr>
              <a:t>Birthday 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 \празд\ffff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2590" y="3827611"/>
            <a:ext cx="2286016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images (27)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9439" y="3188022"/>
            <a:ext cx="2571768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F:\загруженное (9)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77198" y="583406"/>
            <a:ext cx="2214546" cy="2000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F:\images (7)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05857" y="507903"/>
            <a:ext cx="2571768" cy="195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 Roza_Rimbaeva_-_Nauriz_kutti_bolsin__(get-tune.net)">
            <a:hlinkClick r:id="" action="ppaction://media"/>
            <a:extLst>
              <a:ext uri="{FF2B5EF4-FFF2-40B4-BE49-F238E27FC236}">
                <a16:creationId xmlns:a16="http://schemas.microsoft.com/office/drawing/2014/main" id="{551709A6-5B62-4D2A-B1AA-C61A2D842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693" y="1137334"/>
            <a:ext cx="487363" cy="487363"/>
          </a:xfrm>
          <a:prstGeom prst="rect">
            <a:avLst/>
          </a:prstGeom>
        </p:spPr>
      </p:pic>
      <p:pic>
        <p:nvPicPr>
          <p:cNvPr id="4" name="1 Happy New Year - ABBA (mp3ostrov.com)">
            <a:hlinkClick r:id="" action="ppaction://media"/>
            <a:extLst>
              <a:ext uri="{FF2B5EF4-FFF2-40B4-BE49-F238E27FC236}">
                <a16:creationId xmlns:a16="http://schemas.microsoft.com/office/drawing/2014/main" id="{9D441669-74C2-4AF9-8415-50EFDC8B40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693" y="20540"/>
            <a:ext cx="487363" cy="487363"/>
          </a:xfrm>
          <a:prstGeom prst="rect">
            <a:avLst/>
          </a:prstGeom>
        </p:spPr>
      </p:pic>
      <p:pic>
        <p:nvPicPr>
          <p:cNvPr id="7" name="4 BIRTHDAY_SONGS_-_happy_birthday_to_you_(get-tune.net)">
            <a:hlinkClick r:id="" action="ppaction://media"/>
            <a:extLst>
              <a:ext uri="{FF2B5EF4-FFF2-40B4-BE49-F238E27FC236}">
                <a16:creationId xmlns:a16="http://schemas.microsoft.com/office/drawing/2014/main" id="{1EFE42A8-15BC-4C6E-96B5-CA6C999763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693" y="3118898"/>
            <a:ext cx="487363" cy="487363"/>
          </a:xfrm>
          <a:prstGeom prst="rect">
            <a:avLst/>
          </a:prstGeom>
        </p:spPr>
      </p:pic>
      <p:pic>
        <p:nvPicPr>
          <p:cNvPr id="10" name="3 ПЕСНИ ПОБЕДЫ - ДЕНЬ ПОБЕДЫ (mp3ostrov.com)">
            <a:hlinkClick r:id="" action="ppaction://media"/>
            <a:extLst>
              <a:ext uri="{FF2B5EF4-FFF2-40B4-BE49-F238E27FC236}">
                <a16:creationId xmlns:a16="http://schemas.microsoft.com/office/drawing/2014/main" id="{E11CA114-0C05-4B19-998C-3DC08307882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693" y="215284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Картинки по запросу easter"/>
          <p:cNvPicPr>
            <a:picLocks noChangeAspect="1" noChangeArrowheads="1"/>
          </p:cNvPicPr>
          <p:nvPr/>
        </p:nvPicPr>
        <p:blipFill rotWithShape="1">
          <a:blip r:embed="rId2" cstate="print"/>
          <a:srcRect t="39522" r="-1" b="14439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82" name="Picture 14" descr="Картинки по запросу maslenitsa"/>
          <p:cNvPicPr>
            <a:picLocks noChangeAspect="1" noChangeArrowheads="1"/>
          </p:cNvPicPr>
          <p:nvPr/>
        </p:nvPicPr>
        <p:blipFill rotWithShape="1">
          <a:blip r:embed="rId3" cstate="print"/>
          <a:srcRect r="-2" b="38613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9493" y="786205"/>
            <a:ext cx="4761366" cy="53907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New words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give [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giv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- беру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coin [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kɔin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 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–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тиын (монета)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endParaRPr lang="kk-KZ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pancake [ˈ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pankeik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 – 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құймақ (блин)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celebration [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sɛlɪˈbreiʃn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]–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мереке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celebrate [ˈ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sɛlɪbreit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]–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–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мерекелеу, тойлау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young [j</a:t>
            </a:r>
            <a:r>
              <a:rPr lang="el-GR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ᴧη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]- 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жас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colourful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[k</a:t>
            </a:r>
            <a:r>
              <a:rPr lang="el-GR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ᴧ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ləfʊl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]–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түрлі түсті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Easter [ˈ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cs typeface="Times New Roman"/>
              </a:rPr>
              <a:t>i:stə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]–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 Пасха (христиан дінінің ежелгі әрі ең маңызды мейрамы)</a:t>
            </a:r>
            <a:endParaRPr lang="en-US" sz="2400" b="1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Maslenitsa – </a:t>
            </a:r>
            <a:r>
              <a:rPr lang="kk-KZ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Масленица (христиан дінінің өте ұлы мейрамы) 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cs typeface="Calibri"/>
            </a:endParaRPr>
          </a:p>
        </p:txBody>
      </p:sp>
      <p:sp>
        <p:nvSpPr>
          <p:cNvPr id="7170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/>
          </a:p>
        </p:txBody>
      </p:sp>
      <p:sp>
        <p:nvSpPr>
          <p:cNvPr id="7172" name="AutoShape 4" descr="Похожее изображение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/>
          </a:p>
        </p:txBody>
      </p:sp>
      <p:sp>
        <p:nvSpPr>
          <p:cNvPr id="7174" name="AutoShape 6" descr="Похожее изображение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/>
          </a:p>
        </p:txBody>
      </p:sp>
      <p:sp>
        <p:nvSpPr>
          <p:cNvPr id="7176" name="AutoShape 8" descr="Похожее изображение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8369" r="-1" b="8532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8418A-243C-43E7-97C0-3FCD09DC8F71}"/>
              </a:ext>
            </a:extLst>
          </p:cNvPr>
          <p:cNvSpPr txBox="1"/>
          <p:nvPr/>
        </p:nvSpPr>
        <p:spPr>
          <a:xfrm>
            <a:off x="5250426" y="2389239"/>
            <a:ext cx="66761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Watch the video about Lilly’s birthday party and read (Ex.9, p.75).</a:t>
            </a:r>
          </a:p>
          <a:p>
            <a:endParaRPr lang="ru-K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11-19 at 16.27.48">
            <a:hlinkClick r:id="" action="ppaction://media"/>
            <a:extLst>
              <a:ext uri="{FF2B5EF4-FFF2-40B4-BE49-F238E27FC236}">
                <a16:creationId xmlns:a16="http://schemas.microsoft.com/office/drawing/2014/main" id="{F25EAB5D-33ED-43E8-8215-7889C4C32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3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9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1F7DE-DA35-4383-9C97-AA128F5F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08" y="1214820"/>
            <a:ext cx="3767182" cy="23792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br>
              <a:rPr lang="en-US" sz="3200" b="1" dirty="0">
                <a:solidFill>
                  <a:srgbClr val="0070C0"/>
                </a:solidFill>
                <a:cs typeface="Calibri Light"/>
              </a:rPr>
            </a:br>
            <a:endParaRPr lang="en-US" sz="3200" b="1" dirty="0">
              <a:solidFill>
                <a:srgbClr val="0070C0"/>
              </a:solidFill>
              <a:cs typeface="Calibri Light"/>
            </a:endParaRPr>
          </a:p>
        </p:txBody>
      </p:sp>
      <p:pic>
        <p:nvPicPr>
          <p:cNvPr id="4" name="Рисунок 4" descr="Изображение выглядит как текст, закрытый, фотография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EA94A689-7146-4C80-97DB-8311F721A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" r="1" b="6011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8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0429" b="9935"/>
          <a:stretch/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6E7C1-F7EA-4342-A6A3-7B05EE845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Times New Roman"/>
                <a:cs typeface="Calibri Light"/>
              </a:rPr>
              <a:t>Read</a:t>
            </a:r>
            <a:r>
              <a:rPr lang="ru-RU" b="1" dirty="0">
                <a:latin typeface="Times New Roman"/>
                <a:cs typeface="Calibri Light"/>
              </a:rPr>
              <a:t> </a:t>
            </a:r>
            <a:r>
              <a:rPr lang="ru-RU" b="1" dirty="0" err="1">
                <a:latin typeface="Times New Roman"/>
                <a:cs typeface="Calibri Light"/>
              </a:rPr>
              <a:t>and</a:t>
            </a:r>
            <a:r>
              <a:rPr lang="ru-RU" b="1" dirty="0">
                <a:latin typeface="Times New Roman"/>
                <a:cs typeface="Calibri Light"/>
              </a:rPr>
              <a:t> </a:t>
            </a:r>
            <a:r>
              <a:rPr lang="ru-RU" b="1" dirty="0" err="1">
                <a:latin typeface="Times New Roman"/>
                <a:cs typeface="Calibri Light"/>
              </a:rPr>
              <a:t>choose</a:t>
            </a:r>
            <a:r>
              <a:rPr lang="ru-RU" b="1" dirty="0">
                <a:latin typeface="Times New Roman"/>
                <a:cs typeface="Calibri Light"/>
              </a:rPr>
              <a:t>.</a:t>
            </a:r>
            <a:endParaRPr lang="ru-RU" b="1" dirty="0" err="1"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25C66-EDF2-4612-8FD1-2CA11A0CAC61}"/>
              </a:ext>
            </a:extLst>
          </p:cNvPr>
          <p:cNvSpPr txBox="1"/>
          <p:nvPr/>
        </p:nvSpPr>
        <p:spPr>
          <a:xfrm>
            <a:off x="2724151" y="1938339"/>
            <a:ext cx="898207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4000" dirty="0">
                <a:solidFill>
                  <a:srgbClr val="0070C0"/>
                </a:solidFill>
                <a:latin typeface="Times New Roman"/>
                <a:cs typeface="Arial"/>
              </a:rPr>
              <a:t>It’s Lilly’s birthday today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 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Arial"/>
              </a:rPr>
              <a:t>True/False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.​</a:t>
            </a:r>
          </a:p>
          <a:p>
            <a:pPr>
              <a:buChar char="•"/>
            </a:pPr>
            <a:r>
              <a:rPr lang="en-US" sz="4000" dirty="0">
                <a:solidFill>
                  <a:srgbClr val="0070C0"/>
                </a:solidFill>
                <a:latin typeface="Times New Roman"/>
                <a:cs typeface="Arial"/>
              </a:rPr>
              <a:t>She is seven years old.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Arial"/>
              </a:rPr>
              <a:t> True/False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.​</a:t>
            </a:r>
          </a:p>
          <a:p>
            <a:pPr>
              <a:buChar char="•"/>
            </a:pPr>
            <a:r>
              <a:rPr lang="en-US" sz="4000" dirty="0">
                <a:solidFill>
                  <a:srgbClr val="0070C0"/>
                </a:solidFill>
                <a:latin typeface="Times New Roman"/>
                <a:cs typeface="Arial"/>
              </a:rPr>
              <a:t>They celebrate Lilly’s birthday party in the garden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 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Arial"/>
              </a:rPr>
              <a:t>True/False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.​</a:t>
            </a:r>
          </a:p>
          <a:p>
            <a:pPr>
              <a:buChar char="•"/>
            </a:pPr>
            <a:r>
              <a:rPr lang="en-US" sz="4000" dirty="0">
                <a:solidFill>
                  <a:srgbClr val="0070C0"/>
                </a:solidFill>
                <a:latin typeface="Times New Roman"/>
                <a:cs typeface="Arial"/>
              </a:rPr>
              <a:t>Lilly doesn’t like chips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Arial"/>
              </a:rPr>
              <a:t> True/False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.​</a:t>
            </a:r>
          </a:p>
          <a:p>
            <a:pPr>
              <a:buChar char="•"/>
            </a:pPr>
            <a:r>
              <a:rPr lang="en-US" sz="4000" dirty="0">
                <a:solidFill>
                  <a:srgbClr val="0070C0"/>
                </a:solidFill>
                <a:latin typeface="Times New Roman"/>
                <a:cs typeface="Arial"/>
              </a:rPr>
              <a:t>Charlie gives her sandwiches</a:t>
            </a:r>
            <a:r>
              <a:rPr lang="en-US" sz="4000" dirty="0">
                <a:solidFill>
                  <a:srgbClr val="444444"/>
                </a:solidFill>
                <a:latin typeface="Times New Roman"/>
                <a:cs typeface="Arial"/>
              </a:rPr>
              <a:t>. </a:t>
            </a:r>
            <a:r>
              <a:rPr lang="en-US" sz="4000" dirty="0">
                <a:solidFill>
                  <a:srgbClr val="FF0000"/>
                </a:solidFill>
                <a:latin typeface="Times New Roman"/>
                <a:cs typeface="Arial"/>
              </a:rPr>
              <a:t>True/False.</a:t>
            </a:r>
          </a:p>
        </p:txBody>
      </p:sp>
    </p:spTree>
    <p:extLst>
      <p:ext uri="{BB962C8B-B14F-4D97-AF65-F5344CB8AC3E}">
        <p14:creationId xmlns:p14="http://schemas.microsoft.com/office/powerpoint/2010/main" val="403775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38F5CB1-0E3A-4061-B2EA-194BD4BA2229}"/>
              </a:ext>
            </a:extLst>
          </p:cNvPr>
          <p:cNvSpPr txBox="1"/>
          <p:nvPr/>
        </p:nvSpPr>
        <p:spPr>
          <a:xfrm>
            <a:off x="-2380" y="1412499"/>
            <a:ext cx="3802856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Times New Roman"/>
                <a:cs typeface="Segoe UI"/>
              </a:rPr>
              <a:t>I like/ I don't like.</a:t>
            </a:r>
          </a:p>
          <a:p>
            <a:pPr algn="ctr"/>
            <a:endParaRPr lang="en-US" b="1">
              <a:solidFill>
                <a:srgbClr val="0070C0"/>
              </a:solidFill>
              <a:latin typeface="Times New Roman"/>
              <a:cs typeface="Segoe UI"/>
            </a:endParaRPr>
          </a:p>
        </p:txBody>
      </p:sp>
      <p:pic>
        <p:nvPicPr>
          <p:cNvPr id="8" name="Рисунок 8" descr="Изображение выглядит как еда, стол, сидит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3AA6C866-6F21-42F1-89EC-62B944E65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369" y="1083391"/>
            <a:ext cx="7684292" cy="52150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224</Words>
  <Application>Microsoft Office PowerPoint</Application>
  <PresentationFormat>Широкоэкранный</PresentationFormat>
  <Paragraphs>40</Paragraphs>
  <Slides>10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Listen and read. </vt:lpstr>
      <vt:lpstr>Презентация PowerPoint</vt:lpstr>
      <vt:lpstr>Read and choose.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студент-4</dc:creator>
  <cp:lastModifiedBy>Tolkhyn Rakhimova</cp:lastModifiedBy>
  <cp:revision>256</cp:revision>
  <dcterms:created xsi:type="dcterms:W3CDTF">2013-04-04T10:09:41Z</dcterms:created>
  <dcterms:modified xsi:type="dcterms:W3CDTF">2020-11-20T10:23:02Z</dcterms:modified>
</cp:coreProperties>
</file>