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65" r:id="rId2"/>
    <p:sldId id="256" r:id="rId3"/>
    <p:sldId id="257" r:id="rId4"/>
    <p:sldId id="264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3854A-1EC3-4915-914E-5A16418F1849}" v="82" dt="2020-11-17T16:20:43.158"/>
    <p1510:client id="{28A109D2-7DF4-41E0-B5DE-AFD5784F8F51}" v="14" dt="2020-11-20T08:51:58.147"/>
    <p1510:client id="{47D0EDD6-59C5-45A9-8AA5-A0FC22AF2D09}" v="485" dt="2020-11-11T13:47:15.550"/>
    <p1510:client id="{636984CD-3B11-4C5B-AB39-1BABB28463EE}" v="64" dt="2020-11-20T10:31:46.883"/>
    <p1510:client id="{69204AF8-1EEA-4E02-95E4-E431515E3DC8}" v="55" dt="2020-11-18T14:15:37.376"/>
    <p1510:client id="{72A26C57-6234-422A-A2AE-4D5FCEB4E1BF}" v="532" dt="2020-11-19T05:00:12.502"/>
    <p1510:client id="{7558FCFD-4779-4A14-9611-09D67B9A6735}" v="151" dt="2020-11-20T09:07:08.279"/>
    <p1510:client id="{7EC2202C-EBBA-4C8E-B25A-D074E459E6E8}" v="39" dt="2020-11-19T16:39:46.765"/>
    <p1510:client id="{94A578E5-E156-42B0-8817-56E947A4236E}" v="29" dt="2020-11-20T11:52:21.955"/>
    <p1510:client id="{9A1D99BD-C27A-4415-835B-635D7C95D646}" v="1867" dt="2020-11-18T13:14:20.285"/>
    <p1510:client id="{BC28D4F3-4BB9-43A8-9EBC-4E310A16C5F9}" v="1647" dt="2020-11-09T17:12:39.553"/>
    <p1510:client id="{CE5B194E-FACE-4655-A843-FF7C29EC1D03}" v="98" dt="2020-11-19T04:03:27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9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7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1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3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62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6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7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9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0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74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75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5F7C8F-E0EA-4C8E-9858-8DE98DF6B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846" y="673088"/>
            <a:ext cx="11162499" cy="3747152"/>
          </a:xfrm>
        </p:spPr>
        <p:txBody>
          <a:bodyPr/>
          <a:lstStyle/>
          <a:p>
            <a:pPr algn="ctr"/>
            <a:br>
              <a:rPr lang="ru-RU">
                <a:solidFill>
                  <a:schemeClr val="accent2">
                    <a:lumMod val="75000"/>
                  </a:schemeClr>
                </a:solidFill>
                <a:latin typeface="Times New Roman"/>
                <a:cs typeface="Calibri Light"/>
              </a:rPr>
            </a:br>
            <a:br>
              <a:rPr lang="ru-RU" sz="4800" b="1">
                <a:solidFill>
                  <a:srgbClr val="0000CC"/>
                </a:solidFill>
                <a:latin typeface="Times New Roman"/>
                <a:cs typeface="Calibri Light"/>
              </a:rPr>
            </a:br>
            <a:r>
              <a:rPr lang="ru-RU" sz="4800" b="1" err="1">
                <a:solidFill>
                  <a:srgbClr val="0070C0"/>
                </a:solidFill>
                <a:latin typeface="Times New Roman"/>
                <a:cs typeface="Calibri Light"/>
              </a:rPr>
              <a:t>The</a:t>
            </a:r>
            <a:r>
              <a:rPr lang="ru-RU" sz="4800" b="1">
                <a:solidFill>
                  <a:srgbClr val="0070C0"/>
                </a:solidFill>
                <a:latin typeface="Times New Roman"/>
                <a:cs typeface="Calibri Light"/>
              </a:rPr>
              <a:t> </a:t>
            </a:r>
            <a:r>
              <a:rPr lang="ru-RU" sz="4800" b="1" err="1">
                <a:solidFill>
                  <a:srgbClr val="0070C0"/>
                </a:solidFill>
                <a:latin typeface="Times New Roman"/>
                <a:cs typeface="Calibri Light"/>
              </a:rPr>
              <a:t>topic</a:t>
            </a:r>
            <a:r>
              <a:rPr lang="ru-RU" sz="4800" b="1">
                <a:solidFill>
                  <a:srgbClr val="0070C0"/>
                </a:solidFill>
                <a:latin typeface="Times New Roman"/>
                <a:cs typeface="Calibri Light"/>
              </a:rPr>
              <a:t> </a:t>
            </a:r>
            <a:r>
              <a:rPr lang="ru-RU" sz="4800" b="1" err="1">
                <a:solidFill>
                  <a:srgbClr val="0070C0"/>
                </a:solidFill>
                <a:latin typeface="Times New Roman"/>
                <a:cs typeface="Calibri Light"/>
              </a:rPr>
              <a:t>of</a:t>
            </a:r>
            <a:r>
              <a:rPr lang="ru-RU" sz="4800" b="1">
                <a:solidFill>
                  <a:srgbClr val="0070C0"/>
                </a:solidFill>
                <a:latin typeface="Times New Roman"/>
                <a:cs typeface="Calibri Light"/>
              </a:rPr>
              <a:t> </a:t>
            </a:r>
            <a:r>
              <a:rPr lang="ru-RU" sz="4800" b="1" err="1">
                <a:solidFill>
                  <a:srgbClr val="0070C0"/>
                </a:solidFill>
                <a:latin typeface="Times New Roman"/>
                <a:cs typeface="Calibri Light"/>
              </a:rPr>
              <a:t>the</a:t>
            </a:r>
            <a:r>
              <a:rPr lang="ru-RU" sz="4800" b="1">
                <a:solidFill>
                  <a:srgbClr val="0070C0"/>
                </a:solidFill>
                <a:latin typeface="Times New Roman"/>
                <a:cs typeface="Calibri Light"/>
              </a:rPr>
              <a:t> </a:t>
            </a:r>
            <a:r>
              <a:rPr lang="ru-RU" sz="4800" b="1" err="1">
                <a:solidFill>
                  <a:srgbClr val="0070C0"/>
                </a:solidFill>
                <a:latin typeface="Times New Roman"/>
                <a:cs typeface="Calibri Light"/>
              </a:rPr>
              <a:t>lesson</a:t>
            </a:r>
            <a:r>
              <a:rPr lang="ru-RU" sz="4800" b="1">
                <a:solidFill>
                  <a:srgbClr val="0070C0"/>
                </a:solidFill>
                <a:cs typeface="Calibri Light"/>
              </a:rPr>
              <a:t>:</a:t>
            </a:r>
            <a:r>
              <a:rPr lang="ru-RU" sz="4800" b="1">
                <a:solidFill>
                  <a:srgbClr val="0070C0"/>
                </a:solidFill>
                <a:latin typeface="Times New Roman"/>
                <a:cs typeface="Calibri Light"/>
              </a:rPr>
              <a:t>"</a:t>
            </a:r>
            <a:r>
              <a:rPr lang="ru-RU" sz="4800" err="1">
                <a:solidFill>
                  <a:srgbClr val="0070C0"/>
                </a:solidFill>
                <a:latin typeface="Times New Roman"/>
                <a:cs typeface="Calibri Light"/>
              </a:rPr>
              <a:t>Home</a:t>
            </a:r>
            <a:r>
              <a:rPr lang="ru-RU" sz="4800">
                <a:solidFill>
                  <a:srgbClr val="0070C0"/>
                </a:solidFill>
                <a:latin typeface="Times New Roman"/>
                <a:cs typeface="Calibri Light"/>
              </a:rPr>
              <a:t> </a:t>
            </a:r>
            <a:r>
              <a:rPr lang="ru-RU" sz="4800" err="1">
                <a:solidFill>
                  <a:srgbClr val="0070C0"/>
                </a:solidFill>
                <a:latin typeface="Times New Roman"/>
                <a:cs typeface="Calibri Light"/>
              </a:rPr>
              <a:t>cooking</a:t>
            </a:r>
            <a:r>
              <a:rPr lang="ru-RU" sz="4800">
                <a:solidFill>
                  <a:srgbClr val="0070C0"/>
                </a:solidFill>
                <a:latin typeface="Times New Roman"/>
                <a:cs typeface="Calibri Light"/>
              </a:rPr>
              <a:t>'</a:t>
            </a:r>
            <a:r>
              <a:rPr lang="ru-RU" sz="4800">
                <a:solidFill>
                  <a:srgbClr val="0070C0"/>
                </a:solidFill>
                <a:cs typeface="Calibri Light"/>
              </a:rPr>
              <a:t>'</a:t>
            </a:r>
            <a:endParaRPr lang="ru-RU" sz="4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03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6996" y="1136990"/>
            <a:ext cx="5516000" cy="23876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I'm Bianca. I'm from Italy.</a:t>
            </a:r>
            <a:b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</a:t>
            </a:r>
            <a:r>
              <a:rPr lang="en-US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food is spaghetti.</a:t>
            </a:r>
          </a:p>
        </p:txBody>
      </p:sp>
      <p:pic>
        <p:nvPicPr>
          <p:cNvPr id="9" name="Рисунок 9" descr="Изображение выглядит как еда, тарелка, блюдо, стол&#10;&#10;Автоматически созданное описание">
            <a:extLst>
              <a:ext uri="{FF2B5EF4-FFF2-40B4-BE49-F238E27FC236}">
                <a16:creationId xmlns:a16="http://schemas.microsoft.com/office/drawing/2014/main" id="{9B386D44-680B-4C65-9A58-DFFDD86756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04" r="1" b="606"/>
          <a:stretch/>
        </p:blipFill>
        <p:spPr>
          <a:xfrm>
            <a:off x="6096853" y="484759"/>
            <a:ext cx="2438262" cy="1291849"/>
          </a:xfrm>
          <a:prstGeom prst="rect">
            <a:avLst/>
          </a:prstGeom>
        </p:spPr>
      </p:pic>
      <p:pic>
        <p:nvPicPr>
          <p:cNvPr id="8" name="Рисунок 8" descr="Изображение выглядит как еда, тарелка, стол, паста&#10;&#10;Автоматически созданное описание">
            <a:extLst>
              <a:ext uri="{FF2B5EF4-FFF2-40B4-BE49-F238E27FC236}">
                <a16:creationId xmlns:a16="http://schemas.microsoft.com/office/drawing/2014/main" id="{60ACF548-738B-4F16-BE75-5EDDC506EB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15" b="1447"/>
          <a:stretch/>
        </p:blipFill>
        <p:spPr>
          <a:xfrm>
            <a:off x="6096001" y="2762849"/>
            <a:ext cx="2439106" cy="1292295"/>
          </a:xfrm>
          <a:prstGeom prst="rect">
            <a:avLst/>
          </a:prstGeom>
        </p:spPr>
      </p:pic>
      <p:pic>
        <p:nvPicPr>
          <p:cNvPr id="5" name="Рисунок 5" descr="Изображение выглядит как еда&#10;&#10;Автоматически созданное описание">
            <a:extLst>
              <a:ext uri="{FF2B5EF4-FFF2-40B4-BE49-F238E27FC236}">
                <a16:creationId xmlns:a16="http://schemas.microsoft.com/office/drawing/2014/main" id="{F74BD617-D6CC-4213-808A-555E309442D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t="20031" r="3" b="272"/>
          <a:stretch/>
        </p:blipFill>
        <p:spPr>
          <a:xfrm>
            <a:off x="9178592" y="2760951"/>
            <a:ext cx="2369932" cy="1256066"/>
          </a:xfrm>
          <a:prstGeom prst="rect">
            <a:avLst/>
          </a:prstGeom>
        </p:spPr>
      </p:pic>
      <p:pic>
        <p:nvPicPr>
          <p:cNvPr id="3" name="Рисунок 3" descr="Изображение выглядит как галстук, рубашка, носит, мужчина&#10;&#10;Автоматически созданное описание">
            <a:extLst>
              <a:ext uri="{FF2B5EF4-FFF2-40B4-BE49-F238E27FC236}">
                <a16:creationId xmlns:a16="http://schemas.microsoft.com/office/drawing/2014/main" id="{67C6A777-B38D-41B4-8A29-4844993D579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8188" b="-4"/>
          <a:stretch/>
        </p:blipFill>
        <p:spPr>
          <a:xfrm>
            <a:off x="6096000" y="5046211"/>
            <a:ext cx="2439106" cy="1291187"/>
          </a:xfrm>
          <a:prstGeom prst="rect">
            <a:avLst/>
          </a:prstGeom>
        </p:spPr>
      </p:pic>
      <p:cxnSp>
        <p:nvCxnSpPr>
          <p:cNvPr id="42" name="Straight Connector 13">
            <a:extLst>
              <a:ext uri="{FF2B5EF4-FFF2-40B4-BE49-F238E27FC236}">
                <a16:creationId xmlns:a16="http://schemas.microsoft.com/office/drawing/2014/main" id="{DC034BB4-8B50-4484-85C4-0CE4699284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56858" y="0"/>
            <a:ext cx="0" cy="6858000"/>
          </a:xfrm>
          <a:prstGeom prst="line">
            <a:avLst/>
          </a:prstGeom>
          <a:ln w="3810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5" descr="Изображение выглядит как еда, внутренний, стол, сидит&#10;&#10;Автоматически созданное описание">
            <a:extLst>
              <a:ext uri="{FF2B5EF4-FFF2-40B4-BE49-F238E27FC236}">
                <a16:creationId xmlns:a16="http://schemas.microsoft.com/office/drawing/2014/main" id="{0912AC6D-2C65-45BD-B2F4-ECB5529CC7A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657" r="1" b="1"/>
          <a:stretch/>
        </p:blipFill>
        <p:spPr>
          <a:xfrm>
            <a:off x="9179859" y="502185"/>
            <a:ext cx="2368665" cy="1257001"/>
          </a:xfrm>
          <a:prstGeom prst="rect">
            <a:avLst/>
          </a:prstGeom>
        </p:spPr>
      </p:pic>
      <p:cxnSp>
        <p:nvCxnSpPr>
          <p:cNvPr id="43" name="Straight Connector 15">
            <a:extLst>
              <a:ext uri="{FF2B5EF4-FFF2-40B4-BE49-F238E27FC236}">
                <a16:creationId xmlns:a16="http://schemas.microsoft.com/office/drawing/2014/main" id="{81B200F7-B57A-4824-BB91-B6624450A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228770"/>
            <a:ext cx="6096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7">
            <a:extLst>
              <a:ext uri="{FF2B5EF4-FFF2-40B4-BE49-F238E27FC236}">
                <a16:creationId xmlns:a16="http://schemas.microsoft.com/office/drawing/2014/main" id="{FA92245C-961F-47D5-9691-272D28692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750" y="4581803"/>
            <a:ext cx="605525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7" descr="Изображение выглядит как еда, стол, куча, маленький&#10;&#10;Автоматически созданное описание">
            <a:extLst>
              <a:ext uri="{FF2B5EF4-FFF2-40B4-BE49-F238E27FC236}">
                <a16:creationId xmlns:a16="http://schemas.microsoft.com/office/drawing/2014/main" id="{7C8144D9-E004-42AA-8165-8006772B187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162" r="1" b="3718"/>
          <a:stretch/>
        </p:blipFill>
        <p:spPr>
          <a:xfrm rot="-10800000" flipV="1">
            <a:off x="9178592" y="5064448"/>
            <a:ext cx="2369932" cy="125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75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D7E8D087-044C-4F89-B97C-2C89F37198D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514" y="202936"/>
            <a:ext cx="2147995" cy="1987497"/>
          </a:xfrm>
          <a:prstGeom prst="rect">
            <a:avLst/>
          </a:prstGeom>
        </p:spPr>
      </p:pic>
      <p:pic>
        <p:nvPicPr>
          <p:cNvPr id="3" name="Рисунок 3" descr="Изображение выглядит как игрушка, спальня, стол&#10;&#10;Автоматически созданное описание">
            <a:extLst>
              <a:ext uri="{FF2B5EF4-FFF2-40B4-BE49-F238E27FC236}">
                <a16:creationId xmlns:a16="http://schemas.microsoft.com/office/drawing/2014/main" id="{6CDC143F-0F20-42E4-96F0-A0AD7C26FE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95348" y="424279"/>
            <a:ext cx="2468623" cy="2349561"/>
          </a:xfrm>
          <a:prstGeom prst="rect">
            <a:avLst/>
          </a:prstGeom>
        </p:spPr>
      </p:pic>
      <p:pic>
        <p:nvPicPr>
          <p:cNvPr id="6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A89EC81C-CC63-43A1-B13A-D327C083687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765189" y="198060"/>
            <a:ext cx="2468623" cy="2468623"/>
          </a:xfrm>
          <a:prstGeom prst="rect">
            <a:avLst/>
          </a:prstGeom>
        </p:spPr>
      </p:pic>
      <p:pic>
        <p:nvPicPr>
          <p:cNvPr id="7" name="Рисунок 7" descr="Изображение выглядит как лампа&#10;&#10;Автоматически созданное описание">
            <a:extLst>
              <a:ext uri="{FF2B5EF4-FFF2-40B4-BE49-F238E27FC236}">
                <a16:creationId xmlns:a16="http://schemas.microsoft.com/office/drawing/2014/main" id="{52A70EFC-3F87-4C6D-8779-F776DC55930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89372" y="4236350"/>
            <a:ext cx="2221452" cy="2364475"/>
          </a:xfrm>
          <a:prstGeom prst="rect">
            <a:avLst/>
          </a:prstGeom>
        </p:spPr>
      </p:pic>
      <p:pic>
        <p:nvPicPr>
          <p:cNvPr id="2" name="Рисунок 2" descr="Изображение выглядит как стол, еда, фрукт&#10;&#10;Автоматически созданное описание">
            <a:extLst>
              <a:ext uri="{FF2B5EF4-FFF2-40B4-BE49-F238E27FC236}">
                <a16:creationId xmlns:a16="http://schemas.microsoft.com/office/drawing/2014/main" id="{D217A6B6-CD29-4314-A850-E5952F2397B5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05433" y="3997767"/>
            <a:ext cx="3217333" cy="2043006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F959F2D-45DD-45B6-B4A8-AAF6B7412BC4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465409" y="3862380"/>
            <a:ext cx="2961026" cy="23455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A2EC70D-D306-47C5-9811-80223F645093}"/>
              </a:ext>
            </a:extLst>
          </p:cNvPr>
          <p:cNvSpPr txBox="1"/>
          <p:nvPr/>
        </p:nvSpPr>
        <p:spPr>
          <a:xfrm>
            <a:off x="497683" y="2176463"/>
            <a:ext cx="227885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french</a:t>
            </a:r>
            <a:r>
              <a:rPr lang="ru-RU" sz="2400" b="1">
                <a:solidFill>
                  <a:srgbClr val="0070C0"/>
                </a:solidFill>
                <a:latin typeface="Times New Roman"/>
                <a:cs typeface="Calibri"/>
              </a:rPr>
              <a:t> </a:t>
            </a:r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fries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D6D18C-F059-407F-BB4B-17F3190BFF78}"/>
              </a:ext>
            </a:extLst>
          </p:cNvPr>
          <p:cNvSpPr txBox="1"/>
          <p:nvPr/>
        </p:nvSpPr>
        <p:spPr>
          <a:xfrm rot="10800000" flipV="1">
            <a:off x="4402930" y="1095086"/>
            <a:ext cx="111204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сook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7DD985-C60D-4595-B8D8-2F6802F1A00C}"/>
              </a:ext>
            </a:extLst>
          </p:cNvPr>
          <p:cNvSpPr txBox="1"/>
          <p:nvPr/>
        </p:nvSpPr>
        <p:spPr>
          <a:xfrm rot="10800000" flipV="1">
            <a:off x="583418" y="4005517"/>
            <a:ext cx="164782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an</a:t>
            </a:r>
            <a:r>
              <a:rPr lang="ru-RU" sz="2400" b="1">
                <a:solidFill>
                  <a:srgbClr val="0070C0"/>
                </a:solidFill>
                <a:latin typeface="Times New Roman"/>
                <a:cs typeface="Calibri"/>
              </a:rPr>
              <a:t> </a:t>
            </a:r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onion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DE9DE2-E417-410A-8A90-C84208317BF8}"/>
              </a:ext>
            </a:extLst>
          </p:cNvPr>
          <p:cNvSpPr txBox="1"/>
          <p:nvPr/>
        </p:nvSpPr>
        <p:spPr>
          <a:xfrm>
            <a:off x="4510087" y="3154971"/>
            <a:ext cx="100488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steak</a:t>
            </a:r>
            <a:endParaRPr lang="ru-RU" sz="2400" b="1">
              <a:solidFill>
                <a:srgbClr val="0070C0"/>
              </a:solidFill>
              <a:latin typeface="Times New Roman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287F97-8648-46AC-A65E-6AA110307640}"/>
              </a:ext>
            </a:extLst>
          </p:cNvPr>
          <p:cNvSpPr txBox="1"/>
          <p:nvPr/>
        </p:nvSpPr>
        <p:spPr>
          <a:xfrm>
            <a:off x="9344024" y="2938462"/>
            <a:ext cx="13263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cookies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8B42B0-3A39-40D3-99BB-70222C72E9EB}"/>
              </a:ext>
            </a:extLst>
          </p:cNvPr>
          <p:cNvSpPr txBox="1"/>
          <p:nvPr/>
        </p:nvSpPr>
        <p:spPr>
          <a:xfrm rot="10800000" flipV="1">
            <a:off x="771699" y="4473149"/>
            <a:ext cx="186213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пияз</a:t>
            </a:r>
            <a:endParaRPr lang="ru-RU" sz="2400" b="1">
              <a:solidFill>
                <a:srgbClr val="0070C0"/>
              </a:solidFill>
              <a:latin typeface="Times New Roman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0980C0-50E9-4831-9CCF-438F74514002}"/>
              </a:ext>
            </a:extLst>
          </p:cNvPr>
          <p:cNvSpPr txBox="1"/>
          <p:nvPr/>
        </p:nvSpPr>
        <p:spPr>
          <a:xfrm>
            <a:off x="390528" y="2676525"/>
            <a:ext cx="258358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>
                <a:solidFill>
                  <a:srgbClr val="0070C0"/>
                </a:solidFill>
                <a:latin typeface="Times New Roman"/>
                <a:cs typeface="Calibri"/>
              </a:rPr>
              <a:t>фри </a:t>
            </a:r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картобы</a:t>
            </a:r>
            <a:endParaRPr lang="ru-RU" sz="2400" b="1">
              <a:solidFill>
                <a:srgbClr val="0070C0"/>
              </a:solidFill>
              <a:latin typeface="Times New Roman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2EEDA4-F0B2-45BE-8A5C-6AE721D11F8C}"/>
              </a:ext>
            </a:extLst>
          </p:cNvPr>
          <p:cNvSpPr txBox="1"/>
          <p:nvPr/>
        </p:nvSpPr>
        <p:spPr>
          <a:xfrm>
            <a:off x="4402930" y="1450181"/>
            <a:ext cx="231457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b="1" err="1">
                <a:solidFill>
                  <a:srgbClr val="0070C0"/>
                </a:solidFill>
                <a:latin typeface="Times New Roman"/>
                <a:cs typeface="Calibri"/>
              </a:rPr>
              <a:t>аспаз</a:t>
            </a:r>
            <a:endParaRPr lang="ru-RU" sz="2400" b="1">
              <a:solidFill>
                <a:srgbClr val="0070C0"/>
              </a:solidFill>
              <a:latin typeface="Times New Roman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39BA58-1B18-4C54-9A91-2805769050C0}"/>
              </a:ext>
            </a:extLst>
          </p:cNvPr>
          <p:cNvSpPr txBox="1"/>
          <p:nvPr/>
        </p:nvSpPr>
        <p:spPr>
          <a:xfrm>
            <a:off x="4510087" y="3581400"/>
            <a:ext cx="108823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>
                <a:solidFill>
                  <a:srgbClr val="0070C0"/>
                </a:solidFill>
                <a:latin typeface="Times New Roman"/>
                <a:cs typeface="Calibri"/>
              </a:rPr>
              <a:t>стейк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05288E-1032-4CEC-8B60-7400643A7100}"/>
              </a:ext>
            </a:extLst>
          </p:cNvPr>
          <p:cNvSpPr txBox="1"/>
          <p:nvPr/>
        </p:nvSpPr>
        <p:spPr>
          <a:xfrm rot="10800000" flipV="1">
            <a:off x="9332117" y="3374738"/>
            <a:ext cx="2255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>
                <a:solidFill>
                  <a:srgbClr val="0070C0"/>
                </a:solidFill>
                <a:latin typeface="Times New Roman"/>
                <a:cs typeface="Calibri"/>
              </a:rPr>
              <a:t>печенье</a:t>
            </a:r>
          </a:p>
        </p:txBody>
      </p:sp>
    </p:spTree>
    <p:extLst>
      <p:ext uri="{BB962C8B-B14F-4D97-AF65-F5344CB8AC3E}">
        <p14:creationId xmlns:p14="http://schemas.microsoft.com/office/powerpoint/2010/main" val="27117944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/>
      <p:bldP spid="16" grpId="0"/>
      <p:bldP spid="18" grpId="0"/>
      <p:bldP spid="9" grpId="0"/>
      <p:bldP spid="10" grpId="0"/>
      <p:bldP spid="11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TextBox 1099">
            <a:extLst>
              <a:ext uri="{FF2B5EF4-FFF2-40B4-BE49-F238E27FC236}">
                <a16:creationId xmlns:a16="http://schemas.microsoft.com/office/drawing/2014/main" id="{D811ECEF-10AB-40DF-80F8-5EB741445032}"/>
              </a:ext>
            </a:extLst>
          </p:cNvPr>
          <p:cNvSpPr txBox="1"/>
          <p:nvPr/>
        </p:nvSpPr>
        <p:spPr>
          <a:xfrm>
            <a:off x="2152651" y="771525"/>
            <a:ext cx="651747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b="1" err="1">
                <a:solidFill>
                  <a:srgbClr val="0070C0"/>
                </a:solidFill>
                <a:latin typeface="Times New Roman"/>
                <a:cs typeface="Calibri"/>
              </a:rPr>
              <a:t>Complete</a:t>
            </a:r>
            <a:r>
              <a:rPr lang="ru-RU" sz="3200" b="1">
                <a:solidFill>
                  <a:srgbClr val="0070C0"/>
                </a:solidFill>
                <a:latin typeface="Times New Roman"/>
                <a:cs typeface="Calibri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/>
                <a:cs typeface="Calibri"/>
              </a:rPr>
              <a:t>the</a:t>
            </a:r>
            <a:r>
              <a:rPr lang="ru-RU" sz="3200" b="1">
                <a:solidFill>
                  <a:srgbClr val="0070C0"/>
                </a:solidFill>
                <a:latin typeface="Times New Roman"/>
                <a:cs typeface="Calibri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/>
                <a:cs typeface="Calibri"/>
              </a:rPr>
              <a:t>missing</a:t>
            </a:r>
            <a:r>
              <a:rPr lang="ru-RU" sz="3200" b="1">
                <a:solidFill>
                  <a:srgbClr val="0070C0"/>
                </a:solidFill>
                <a:latin typeface="Times New Roman"/>
                <a:cs typeface="Calibri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/>
                <a:cs typeface="Calibri"/>
              </a:rPr>
              <a:t>letters</a:t>
            </a:r>
            <a:r>
              <a:rPr lang="ru-RU" sz="3200" b="1">
                <a:solidFill>
                  <a:srgbClr val="0070C0"/>
                </a:solidFill>
                <a:latin typeface="Times New Roman"/>
                <a:cs typeface="Calibri"/>
              </a:rPr>
              <a:t>. </a:t>
            </a:r>
            <a:r>
              <a:rPr lang="ru-RU" sz="3200" b="1" err="1">
                <a:solidFill>
                  <a:srgbClr val="0070C0"/>
                </a:solidFill>
                <a:latin typeface="Times New Roman"/>
                <a:cs typeface="Calibri"/>
              </a:rPr>
              <a:t>Write</a:t>
            </a:r>
            <a:r>
              <a:rPr lang="ru-RU" sz="3200" b="1">
                <a:solidFill>
                  <a:srgbClr val="0070C0"/>
                </a:solidFill>
                <a:latin typeface="Times New Roman"/>
                <a:cs typeface="Calibri"/>
              </a:rPr>
              <a:t>.</a:t>
            </a:r>
          </a:p>
        </p:txBody>
      </p:sp>
      <p:sp>
        <p:nvSpPr>
          <p:cNvPr id="1101" name="TextBox 1100">
            <a:extLst>
              <a:ext uri="{FF2B5EF4-FFF2-40B4-BE49-F238E27FC236}">
                <a16:creationId xmlns:a16="http://schemas.microsoft.com/office/drawing/2014/main" id="{0811C7B1-1511-456F-8FBA-44953C0A8F89}"/>
              </a:ext>
            </a:extLst>
          </p:cNvPr>
          <p:cNvSpPr txBox="1"/>
          <p:nvPr/>
        </p:nvSpPr>
        <p:spPr>
          <a:xfrm>
            <a:off x="1700213" y="1521618"/>
            <a:ext cx="79057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</a:t>
            </a:r>
          </a:p>
        </p:txBody>
      </p:sp>
      <p:sp>
        <p:nvSpPr>
          <p:cNvPr id="1102" name="TextBox 1101">
            <a:extLst>
              <a:ext uri="{FF2B5EF4-FFF2-40B4-BE49-F238E27FC236}">
                <a16:creationId xmlns:a16="http://schemas.microsoft.com/office/drawing/2014/main" id="{E70808E6-56F0-4CFB-BCCD-ED05973C5BC4}"/>
              </a:ext>
            </a:extLst>
          </p:cNvPr>
          <p:cNvSpPr txBox="1"/>
          <p:nvPr/>
        </p:nvSpPr>
        <p:spPr>
          <a:xfrm rot="10800000" flipV="1">
            <a:off x="5125260" y="1529624"/>
            <a:ext cx="107156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 o</a:t>
            </a:r>
          </a:p>
        </p:txBody>
      </p:sp>
      <p:sp>
        <p:nvSpPr>
          <p:cNvPr id="1103" name="TextBox 1102">
            <a:extLst>
              <a:ext uri="{FF2B5EF4-FFF2-40B4-BE49-F238E27FC236}">
                <a16:creationId xmlns:a16="http://schemas.microsoft.com/office/drawing/2014/main" id="{5AFEB0FB-34AB-4C50-AFB7-C952C9C85CF3}"/>
              </a:ext>
            </a:extLst>
          </p:cNvPr>
          <p:cNvSpPr txBox="1"/>
          <p:nvPr/>
        </p:nvSpPr>
        <p:spPr>
          <a:xfrm rot="10800000" flipV="1">
            <a:off x="571939" y="3888373"/>
            <a:ext cx="136065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f</a:t>
            </a:r>
          </a:p>
        </p:txBody>
      </p:sp>
      <p:sp>
        <p:nvSpPr>
          <p:cNvPr id="1104" name="TextBox 1103">
            <a:extLst>
              <a:ext uri="{FF2B5EF4-FFF2-40B4-BE49-F238E27FC236}">
                <a16:creationId xmlns:a16="http://schemas.microsoft.com/office/drawing/2014/main" id="{01E811ED-3B76-4040-B69F-B1B3978061AD}"/>
              </a:ext>
            </a:extLst>
          </p:cNvPr>
          <p:cNvSpPr txBox="1"/>
          <p:nvPr/>
        </p:nvSpPr>
        <p:spPr>
          <a:xfrm rot="10800000" flipV="1">
            <a:off x="432486" y="2584686"/>
            <a:ext cx="108173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3.  </a:t>
            </a:r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c</a:t>
            </a:r>
          </a:p>
        </p:txBody>
      </p:sp>
      <p:sp>
        <p:nvSpPr>
          <p:cNvPr id="1105" name="TextBox 1104">
            <a:extLst>
              <a:ext uri="{FF2B5EF4-FFF2-40B4-BE49-F238E27FC236}">
                <a16:creationId xmlns:a16="http://schemas.microsoft.com/office/drawing/2014/main" id="{A8F48060-3C6C-4926-A939-3F302961B4FB}"/>
              </a:ext>
            </a:extLst>
          </p:cNvPr>
          <p:cNvSpPr txBox="1"/>
          <p:nvPr/>
        </p:nvSpPr>
        <p:spPr>
          <a:xfrm>
            <a:off x="6904854" y="3878462"/>
            <a:ext cx="100347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</a:t>
            </a:r>
          </a:p>
        </p:txBody>
      </p:sp>
      <p:sp>
        <p:nvSpPr>
          <p:cNvPr id="1106" name="TextBox 1105">
            <a:extLst>
              <a:ext uri="{FF2B5EF4-FFF2-40B4-BE49-F238E27FC236}">
                <a16:creationId xmlns:a16="http://schemas.microsoft.com/office/drawing/2014/main" id="{C993DB3F-E705-431A-B1A9-3F454F58478A}"/>
              </a:ext>
            </a:extLst>
          </p:cNvPr>
          <p:cNvSpPr txBox="1"/>
          <p:nvPr/>
        </p:nvSpPr>
        <p:spPr>
          <a:xfrm>
            <a:off x="2318804" y="1533524"/>
            <a:ext cx="36195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FE7066FD-7FDC-45B8-95C7-9B3AE4AE821F}"/>
              </a:ext>
            </a:extLst>
          </p:cNvPr>
          <p:cNvSpPr txBox="1"/>
          <p:nvPr/>
        </p:nvSpPr>
        <p:spPr>
          <a:xfrm>
            <a:off x="2521745" y="1533524"/>
            <a:ext cx="40957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108" name="TextBox 1107">
            <a:extLst>
              <a:ext uri="{FF2B5EF4-FFF2-40B4-BE49-F238E27FC236}">
                <a16:creationId xmlns:a16="http://schemas.microsoft.com/office/drawing/2014/main" id="{9A403EA9-E758-4EF8-B273-ED2EA4D1BA97}"/>
              </a:ext>
            </a:extLst>
          </p:cNvPr>
          <p:cNvSpPr txBox="1"/>
          <p:nvPr/>
        </p:nvSpPr>
        <p:spPr>
          <a:xfrm>
            <a:off x="2831307" y="1521618"/>
            <a:ext cx="32623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a</a:t>
            </a:r>
          </a:p>
        </p:txBody>
      </p:sp>
      <p:sp>
        <p:nvSpPr>
          <p:cNvPr id="1109" name="TextBox 1108">
            <a:extLst>
              <a:ext uri="{FF2B5EF4-FFF2-40B4-BE49-F238E27FC236}">
                <a16:creationId xmlns:a16="http://schemas.microsoft.com/office/drawing/2014/main" id="{60436B6F-46E8-4A22-A32D-48E78156E9C2}"/>
              </a:ext>
            </a:extLst>
          </p:cNvPr>
          <p:cNvSpPr txBox="1"/>
          <p:nvPr/>
        </p:nvSpPr>
        <p:spPr>
          <a:xfrm>
            <a:off x="3128545" y="1523312"/>
            <a:ext cx="401193" cy="6075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k</a:t>
            </a:r>
          </a:p>
        </p:txBody>
      </p:sp>
      <p:sp>
        <p:nvSpPr>
          <p:cNvPr id="1110" name="TextBox 1109">
            <a:extLst>
              <a:ext uri="{FF2B5EF4-FFF2-40B4-BE49-F238E27FC236}">
                <a16:creationId xmlns:a16="http://schemas.microsoft.com/office/drawing/2014/main" id="{146AAB51-CC37-48AF-AD42-EFF488CFA748}"/>
              </a:ext>
            </a:extLst>
          </p:cNvPr>
          <p:cNvSpPr txBox="1"/>
          <p:nvPr/>
        </p:nvSpPr>
        <p:spPr>
          <a:xfrm>
            <a:off x="1409019" y="3888373"/>
            <a:ext cx="21267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r</a:t>
            </a:r>
          </a:p>
        </p:txBody>
      </p:sp>
      <p:sp>
        <p:nvSpPr>
          <p:cNvPr id="1111" name="TextBox 1110">
            <a:extLst>
              <a:ext uri="{FF2B5EF4-FFF2-40B4-BE49-F238E27FC236}">
                <a16:creationId xmlns:a16="http://schemas.microsoft.com/office/drawing/2014/main" id="{99725817-7784-4B24-83C3-6CFCE7A0FD71}"/>
              </a:ext>
            </a:extLst>
          </p:cNvPr>
          <p:cNvSpPr txBox="1"/>
          <p:nvPr/>
        </p:nvSpPr>
        <p:spPr>
          <a:xfrm>
            <a:off x="1833008" y="3888373"/>
            <a:ext cx="32623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e</a:t>
            </a:r>
          </a:p>
        </p:txBody>
      </p:sp>
      <p:sp>
        <p:nvSpPr>
          <p:cNvPr id="1112" name="TextBox 1111">
            <a:extLst>
              <a:ext uri="{FF2B5EF4-FFF2-40B4-BE49-F238E27FC236}">
                <a16:creationId xmlns:a16="http://schemas.microsoft.com/office/drawing/2014/main" id="{BC1997AB-A59F-4E63-9CBA-72581F8EAD7F}"/>
              </a:ext>
            </a:extLst>
          </p:cNvPr>
          <p:cNvSpPr txBox="1"/>
          <p:nvPr/>
        </p:nvSpPr>
        <p:spPr>
          <a:xfrm flipH="1">
            <a:off x="2227642" y="3888373"/>
            <a:ext cx="34993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n</a:t>
            </a:r>
          </a:p>
        </p:txBody>
      </p:sp>
      <p:sp>
        <p:nvSpPr>
          <p:cNvPr id="1113" name="TextBox 1112">
            <a:extLst>
              <a:ext uri="{FF2B5EF4-FFF2-40B4-BE49-F238E27FC236}">
                <a16:creationId xmlns:a16="http://schemas.microsoft.com/office/drawing/2014/main" id="{3EB0137E-9BD4-41D3-84A3-66D35A7B1518}"/>
              </a:ext>
            </a:extLst>
          </p:cNvPr>
          <p:cNvSpPr txBox="1"/>
          <p:nvPr/>
        </p:nvSpPr>
        <p:spPr>
          <a:xfrm>
            <a:off x="2642781" y="3878463"/>
            <a:ext cx="51993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c</a:t>
            </a:r>
          </a:p>
        </p:txBody>
      </p:sp>
      <p:sp>
        <p:nvSpPr>
          <p:cNvPr id="1114" name="TextBox 1113">
            <a:extLst>
              <a:ext uri="{FF2B5EF4-FFF2-40B4-BE49-F238E27FC236}">
                <a16:creationId xmlns:a16="http://schemas.microsoft.com/office/drawing/2014/main" id="{CD205A24-ACFF-4AB6-A023-E1B0BE3D3772}"/>
              </a:ext>
            </a:extLst>
          </p:cNvPr>
          <p:cNvSpPr txBox="1"/>
          <p:nvPr/>
        </p:nvSpPr>
        <p:spPr>
          <a:xfrm>
            <a:off x="3040714" y="3885174"/>
            <a:ext cx="90163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h</a:t>
            </a:r>
          </a:p>
        </p:txBody>
      </p:sp>
      <p:sp>
        <p:nvSpPr>
          <p:cNvPr id="1115" name="TextBox 1114">
            <a:extLst>
              <a:ext uri="{FF2B5EF4-FFF2-40B4-BE49-F238E27FC236}">
                <a16:creationId xmlns:a16="http://schemas.microsoft.com/office/drawing/2014/main" id="{C33BC94B-F6C5-4079-B3D6-505486C1F9AE}"/>
              </a:ext>
            </a:extLst>
          </p:cNvPr>
          <p:cNvSpPr txBox="1"/>
          <p:nvPr/>
        </p:nvSpPr>
        <p:spPr>
          <a:xfrm>
            <a:off x="1202085" y="2586775"/>
            <a:ext cx="63579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o</a:t>
            </a:r>
          </a:p>
        </p:txBody>
      </p:sp>
      <p:sp>
        <p:nvSpPr>
          <p:cNvPr id="1117" name="TextBox 1116">
            <a:extLst>
              <a:ext uri="{FF2B5EF4-FFF2-40B4-BE49-F238E27FC236}">
                <a16:creationId xmlns:a16="http://schemas.microsoft.com/office/drawing/2014/main" id="{4E21E374-F0EE-4A8C-A2A4-8268552E59A7}"/>
              </a:ext>
            </a:extLst>
          </p:cNvPr>
          <p:cNvSpPr txBox="1"/>
          <p:nvPr/>
        </p:nvSpPr>
        <p:spPr>
          <a:xfrm>
            <a:off x="1509452" y="2586775"/>
            <a:ext cx="50482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o</a:t>
            </a:r>
          </a:p>
        </p:txBody>
      </p:sp>
      <p:sp>
        <p:nvSpPr>
          <p:cNvPr id="1118" name="TextBox 1117">
            <a:extLst>
              <a:ext uri="{FF2B5EF4-FFF2-40B4-BE49-F238E27FC236}">
                <a16:creationId xmlns:a16="http://schemas.microsoft.com/office/drawing/2014/main" id="{70B88998-5D8F-42D3-BFB9-C39A02A47CA2}"/>
              </a:ext>
            </a:extLst>
          </p:cNvPr>
          <p:cNvSpPr txBox="1"/>
          <p:nvPr/>
        </p:nvSpPr>
        <p:spPr>
          <a:xfrm>
            <a:off x="1821512" y="2607432"/>
            <a:ext cx="5524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k</a:t>
            </a:r>
          </a:p>
        </p:txBody>
      </p:sp>
      <p:sp>
        <p:nvSpPr>
          <p:cNvPr id="1119" name="TextBox 1118">
            <a:extLst>
              <a:ext uri="{FF2B5EF4-FFF2-40B4-BE49-F238E27FC236}">
                <a16:creationId xmlns:a16="http://schemas.microsoft.com/office/drawing/2014/main" id="{C98AF1CA-B991-46AE-A230-F7FF2D0EB4B8}"/>
              </a:ext>
            </a:extLst>
          </p:cNvPr>
          <p:cNvSpPr txBox="1"/>
          <p:nvPr/>
        </p:nvSpPr>
        <p:spPr>
          <a:xfrm>
            <a:off x="2142363" y="2606899"/>
            <a:ext cx="35004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i</a:t>
            </a:r>
          </a:p>
        </p:txBody>
      </p:sp>
      <p:sp>
        <p:nvSpPr>
          <p:cNvPr id="1120" name="TextBox 1119">
            <a:extLst>
              <a:ext uri="{FF2B5EF4-FFF2-40B4-BE49-F238E27FC236}">
                <a16:creationId xmlns:a16="http://schemas.microsoft.com/office/drawing/2014/main" id="{DBFDDBED-6488-4431-96DF-E6D48B7DEC07}"/>
              </a:ext>
            </a:extLst>
          </p:cNvPr>
          <p:cNvSpPr txBox="1"/>
          <p:nvPr/>
        </p:nvSpPr>
        <p:spPr>
          <a:xfrm>
            <a:off x="2373854" y="2607431"/>
            <a:ext cx="61198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e</a:t>
            </a:r>
          </a:p>
        </p:txBody>
      </p:sp>
      <p:sp>
        <p:nvSpPr>
          <p:cNvPr id="1121" name="TextBox 1120">
            <a:extLst>
              <a:ext uri="{FF2B5EF4-FFF2-40B4-BE49-F238E27FC236}">
                <a16:creationId xmlns:a16="http://schemas.microsoft.com/office/drawing/2014/main" id="{D1B88223-B8A6-4EC4-9EA6-951E1BD4DE4F}"/>
              </a:ext>
            </a:extLst>
          </p:cNvPr>
          <p:cNvSpPr txBox="1"/>
          <p:nvPr/>
        </p:nvSpPr>
        <p:spPr>
          <a:xfrm>
            <a:off x="2647358" y="2599909"/>
            <a:ext cx="80247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s</a:t>
            </a:r>
          </a:p>
        </p:txBody>
      </p:sp>
      <p:sp>
        <p:nvSpPr>
          <p:cNvPr id="1122" name="TextBox 1121">
            <a:extLst>
              <a:ext uri="{FF2B5EF4-FFF2-40B4-BE49-F238E27FC236}">
                <a16:creationId xmlns:a16="http://schemas.microsoft.com/office/drawing/2014/main" id="{71DA5898-644D-4DAD-AC96-78DC03EC23AE}"/>
              </a:ext>
            </a:extLst>
          </p:cNvPr>
          <p:cNvSpPr txBox="1"/>
          <p:nvPr/>
        </p:nvSpPr>
        <p:spPr>
          <a:xfrm>
            <a:off x="7540161" y="3887706"/>
            <a:ext cx="3619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123" name="TextBox 1122">
            <a:extLst>
              <a:ext uri="{FF2B5EF4-FFF2-40B4-BE49-F238E27FC236}">
                <a16:creationId xmlns:a16="http://schemas.microsoft.com/office/drawing/2014/main" id="{DBFF349F-AFBB-4293-8029-38C861AE4622}"/>
              </a:ext>
            </a:extLst>
          </p:cNvPr>
          <p:cNvSpPr txBox="1"/>
          <p:nvPr/>
        </p:nvSpPr>
        <p:spPr>
          <a:xfrm>
            <a:off x="7722579" y="3898271"/>
            <a:ext cx="51673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</a:t>
            </a:r>
          </a:p>
        </p:txBody>
      </p:sp>
      <p:sp>
        <p:nvSpPr>
          <p:cNvPr id="1124" name="TextBox 1123">
            <a:extLst>
              <a:ext uri="{FF2B5EF4-FFF2-40B4-BE49-F238E27FC236}">
                <a16:creationId xmlns:a16="http://schemas.microsoft.com/office/drawing/2014/main" id="{90335310-B83C-4427-A183-517680AA4E02}"/>
              </a:ext>
            </a:extLst>
          </p:cNvPr>
          <p:cNvSpPr txBox="1"/>
          <p:nvPr/>
        </p:nvSpPr>
        <p:spPr>
          <a:xfrm>
            <a:off x="8087138" y="3898270"/>
            <a:ext cx="52863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126" name="TextBox 1125">
            <a:extLst>
              <a:ext uri="{FF2B5EF4-FFF2-40B4-BE49-F238E27FC236}">
                <a16:creationId xmlns:a16="http://schemas.microsoft.com/office/drawing/2014/main" id="{E7133185-37A0-4F87-A3E3-F0B8D5C71E6C}"/>
              </a:ext>
            </a:extLst>
          </p:cNvPr>
          <p:cNvSpPr txBox="1"/>
          <p:nvPr/>
        </p:nvSpPr>
        <p:spPr>
          <a:xfrm>
            <a:off x="6026729" y="1528979"/>
            <a:ext cx="24288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127" name="TextBox 1126">
            <a:extLst>
              <a:ext uri="{FF2B5EF4-FFF2-40B4-BE49-F238E27FC236}">
                <a16:creationId xmlns:a16="http://schemas.microsoft.com/office/drawing/2014/main" id="{32B47AA7-01ED-4B14-9C8C-013B06726C56}"/>
              </a:ext>
            </a:extLst>
          </p:cNvPr>
          <p:cNvSpPr txBox="1"/>
          <p:nvPr/>
        </p:nvSpPr>
        <p:spPr>
          <a:xfrm>
            <a:off x="6448636" y="1546827"/>
            <a:ext cx="29051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1128" name="TextBox 1127">
            <a:extLst>
              <a:ext uri="{FF2B5EF4-FFF2-40B4-BE49-F238E27FC236}">
                <a16:creationId xmlns:a16="http://schemas.microsoft.com/office/drawing/2014/main" id="{E7A8D50D-5B88-4810-B962-98C91B767C79}"/>
              </a:ext>
            </a:extLst>
          </p:cNvPr>
          <p:cNvSpPr txBox="1"/>
          <p:nvPr/>
        </p:nvSpPr>
        <p:spPr>
          <a:xfrm>
            <a:off x="6717785" y="1536475"/>
            <a:ext cx="37385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129" name="TextBox 1128">
            <a:extLst>
              <a:ext uri="{FF2B5EF4-FFF2-40B4-BE49-F238E27FC236}">
                <a16:creationId xmlns:a16="http://schemas.microsoft.com/office/drawing/2014/main" id="{9274C0A5-E85E-4AAF-A7D6-5E8C6E36101D}"/>
              </a:ext>
            </a:extLst>
          </p:cNvPr>
          <p:cNvSpPr txBox="1"/>
          <p:nvPr/>
        </p:nvSpPr>
        <p:spPr>
          <a:xfrm>
            <a:off x="7021263" y="1547565"/>
            <a:ext cx="58816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A37DB8-CB02-47D9-89A2-33FB42E867FC}"/>
              </a:ext>
            </a:extLst>
          </p:cNvPr>
          <p:cNvSpPr txBox="1"/>
          <p:nvPr/>
        </p:nvSpPr>
        <p:spPr>
          <a:xfrm>
            <a:off x="4724400" y="320039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ru-RU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62D43E-7E2E-4C5F-A526-06A4C75DC588}"/>
              </a:ext>
            </a:extLst>
          </p:cNvPr>
          <p:cNvSpPr txBox="1"/>
          <p:nvPr/>
        </p:nvSpPr>
        <p:spPr>
          <a:xfrm>
            <a:off x="3752155" y="3881983"/>
            <a:ext cx="63455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6AC92B-6A3B-47C4-AE11-BE5072C7C175}"/>
              </a:ext>
            </a:extLst>
          </p:cNvPr>
          <p:cNvSpPr txBox="1"/>
          <p:nvPr/>
        </p:nvSpPr>
        <p:spPr>
          <a:xfrm>
            <a:off x="4176595" y="3846080"/>
            <a:ext cx="30988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26C8D1-106A-4861-B9AC-5C4ABF3719ED}"/>
              </a:ext>
            </a:extLst>
          </p:cNvPr>
          <p:cNvSpPr txBox="1"/>
          <p:nvPr/>
        </p:nvSpPr>
        <p:spPr>
          <a:xfrm>
            <a:off x="4504707" y="3853588"/>
            <a:ext cx="42574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208967-C322-4E99-A6C5-DCC31AA33435}"/>
              </a:ext>
            </a:extLst>
          </p:cNvPr>
          <p:cNvSpPr txBox="1"/>
          <p:nvPr/>
        </p:nvSpPr>
        <p:spPr>
          <a:xfrm>
            <a:off x="4772416" y="3846079"/>
            <a:ext cx="41881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EA0242-6E98-4FA5-8448-7121C5ABB31E}"/>
              </a:ext>
            </a:extLst>
          </p:cNvPr>
          <p:cNvSpPr txBox="1"/>
          <p:nvPr/>
        </p:nvSpPr>
        <p:spPr>
          <a:xfrm>
            <a:off x="5092184" y="3841406"/>
            <a:ext cx="28447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>
                <a:solidFill>
                  <a:srgbClr val="0070C0"/>
                </a:solidFill>
                <a:latin typeface="Times New Roman"/>
                <a:cs typeface="Calibri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6343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2" grpId="0"/>
      <p:bldP spid="1103" grpId="0"/>
      <p:bldP spid="1104" grpId="0"/>
      <p:bldP spid="1105" grpId="0"/>
      <p:bldP spid="1106" grpId="0"/>
      <p:bldP spid="1107" grpId="0"/>
      <p:bldP spid="1108" grpId="0"/>
      <p:bldP spid="1109" grpId="0"/>
      <p:bldP spid="1110" grpId="0"/>
      <p:bldP spid="1111" grpId="0"/>
      <p:bldP spid="1112" grpId="0"/>
      <p:bldP spid="1113" grpId="0"/>
      <p:bldP spid="1114" grpId="0"/>
      <p:bldP spid="1115" grpId="0"/>
      <p:bldP spid="1117" grpId="0"/>
      <p:bldP spid="1118" grpId="0"/>
      <p:bldP spid="1119" grpId="0"/>
      <p:bldP spid="1120" grpId="0"/>
      <p:bldP spid="1121" grpId="0"/>
      <p:bldP spid="1122" grpId="0"/>
      <p:bldP spid="1123" grpId="0"/>
      <p:bldP spid="1124" grpId="0"/>
      <p:bldP spid="1126" grpId="0"/>
      <p:bldP spid="1127" grpId="0"/>
      <p:bldP spid="1128" grpId="0"/>
      <p:bldP spid="1129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BDE36-E219-428F-83D1-321DBA19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273" y="1396686"/>
            <a:ext cx="3990109" cy="4064628"/>
          </a:xfrm>
        </p:spPr>
        <p:txBody>
          <a:bodyPr>
            <a:normAutofit/>
          </a:bodyPr>
          <a:lstStyle/>
          <a:p>
            <a:pPr algn="ctr"/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B17C6-8C51-49FD-8D56-154791EE1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sister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likes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  ....</a:t>
            </a:r>
          </a:p>
          <a:p>
            <a:pPr marL="0" indent="0" algn="just">
              <a:buNone/>
            </a:pP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….. </a:t>
            </a:r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cake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…..</a:t>
            </a:r>
          </a:p>
          <a:p>
            <a:pPr marL="0" indent="0" algn="just">
              <a:buNone/>
            </a:pP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don't</a:t>
            </a:r>
            <a:r>
              <a:rPr lang="ru-R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.....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702FCC-EB76-4811-AA86-8139088BD3DD}"/>
              </a:ext>
            </a:extLst>
          </p:cNvPr>
          <p:cNvSpPr txBox="1"/>
          <p:nvPr/>
        </p:nvSpPr>
        <p:spPr>
          <a:xfrm>
            <a:off x="5730778" y="1930041"/>
            <a:ext cx="194708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cake</a:t>
            </a:r>
            <a:endParaRPr lang="ru-RU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78A11-EBF4-4A83-B748-093F62902878}"/>
              </a:ext>
            </a:extLst>
          </p:cNvPr>
          <p:cNvSpPr txBox="1"/>
          <p:nvPr/>
        </p:nvSpPr>
        <p:spPr>
          <a:xfrm>
            <a:off x="6994157" y="2452615"/>
            <a:ext cx="136740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endParaRPr lang="ru-RU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B248F7-6DEE-4936-9570-40B6AB6C0F3A}"/>
              </a:ext>
            </a:extLst>
          </p:cNvPr>
          <p:cNvSpPr txBox="1"/>
          <p:nvPr/>
        </p:nvSpPr>
        <p:spPr>
          <a:xfrm>
            <a:off x="10105417" y="3037390"/>
            <a:ext cx="239063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fries</a:t>
            </a:r>
            <a:endParaRPr lang="ru-RU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C43EBC-0D07-4D93-A152-8224D599ABDE}"/>
              </a:ext>
            </a:extLst>
          </p:cNvPr>
          <p:cNvSpPr txBox="1"/>
          <p:nvPr/>
        </p:nvSpPr>
        <p:spPr>
          <a:xfrm>
            <a:off x="7362217" y="3528223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onion</a:t>
            </a:r>
            <a:endParaRPr lang="ru-RU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3742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75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75659-0625-423A-8563-F4ED0F97D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34" y="839536"/>
            <a:ext cx="3200400" cy="4461163"/>
          </a:xfrm>
        </p:spPr>
        <p:txBody>
          <a:bodyPr>
            <a:normAutofit/>
          </a:bodyPr>
          <a:lstStyle/>
          <a:p>
            <a:pPr algn="ctr"/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choose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1FA1AF-5673-4A45-9481-41E1D37C20D6}"/>
              </a:ext>
            </a:extLst>
          </p:cNvPr>
          <p:cNvSpPr txBox="1"/>
          <p:nvPr/>
        </p:nvSpPr>
        <p:spPr>
          <a:xfrm>
            <a:off x="3294832" y="578219"/>
            <a:ext cx="8369421" cy="570156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Hi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,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my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name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is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Aidar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I'm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eight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years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old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,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and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I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live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in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Nur-Sultan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For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breakfast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I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usually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eat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bread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with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jam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honey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and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I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drink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some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milk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homemade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juice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My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mother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buys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some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oranges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to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make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orange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juice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At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the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weekends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,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we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usually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have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samsa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with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meat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,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chicken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cheese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at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home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My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sister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cooks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it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very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well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 </a:t>
            </a:r>
          </a:p>
          <a:p>
            <a:pPr algn="just"/>
            <a:r>
              <a:rPr lang="ru-RU" sz="2800" b="1" dirty="0" err="1">
                <a:solidFill>
                  <a:srgbClr val="0070C0"/>
                </a:solidFill>
                <a:latin typeface="Times New Roman"/>
                <a:cs typeface="Times New Roman"/>
              </a:rPr>
              <a:t>Choose</a:t>
            </a:r>
            <a:r>
              <a:rPr lang="ru-RU" sz="2800" b="1" dirty="0">
                <a:solidFill>
                  <a:srgbClr val="0070C0"/>
                </a:solidFill>
                <a:latin typeface="Times New Roman"/>
                <a:cs typeface="Times New Roman"/>
              </a:rPr>
              <a:t> </a:t>
            </a:r>
            <a:r>
              <a:rPr lang="ru-RU" sz="2800" b="1" dirty="0" err="1">
                <a:solidFill>
                  <a:srgbClr val="0070C0"/>
                </a:solidFill>
                <a:latin typeface="Times New Roman"/>
                <a:cs typeface="Times New Roman"/>
              </a:rPr>
              <a:t>the</a:t>
            </a:r>
            <a:r>
              <a:rPr lang="ru-RU" sz="2800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Times New Roman"/>
                <a:cs typeface="Times New Roman"/>
              </a:rPr>
              <a:t>correct</a:t>
            </a:r>
            <a:r>
              <a:rPr lang="ru-RU" sz="2800" b="1" dirty="0">
                <a:solidFill>
                  <a:srgbClr val="0070C0"/>
                </a:solidFill>
                <a:latin typeface="Times New Roman"/>
                <a:cs typeface="Times New Roman"/>
              </a:rPr>
              <a:t> </a:t>
            </a:r>
            <a:r>
              <a:rPr lang="ru-RU" sz="2800" b="1" dirty="0" err="1">
                <a:solidFill>
                  <a:srgbClr val="0070C0"/>
                </a:solidFill>
                <a:latin typeface="Times New Roman"/>
                <a:cs typeface="Times New Roman"/>
              </a:rPr>
              <a:t>answer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: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1.Usually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he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 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eats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 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bread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with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jam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honey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for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breakfast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C00000"/>
                </a:solidFill>
                <a:latin typeface="Times New Roman"/>
                <a:cs typeface="Times New Roman"/>
              </a:rPr>
              <a:t>Yes</a:t>
            </a:r>
            <a:r>
              <a:rPr lang="ru-RU" sz="2800" dirty="0">
                <a:solidFill>
                  <a:srgbClr val="C00000"/>
                </a:solidFill>
                <a:latin typeface="Times New Roman"/>
                <a:cs typeface="Times New Roman"/>
              </a:rPr>
              <a:t> / </a:t>
            </a:r>
            <a:r>
              <a:rPr lang="ru-RU" sz="2800" dirty="0" err="1">
                <a:solidFill>
                  <a:srgbClr val="C00000"/>
                </a:solidFill>
                <a:latin typeface="Times New Roman"/>
                <a:cs typeface="Times New Roman"/>
              </a:rPr>
              <a:t>No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2.He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drinks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some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juice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homemade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milk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C00000"/>
                </a:solidFill>
                <a:latin typeface="Times New Roman"/>
                <a:cs typeface="Times New Roman"/>
              </a:rPr>
              <a:t>Yes</a:t>
            </a:r>
            <a:r>
              <a:rPr lang="ru-RU" sz="2800" dirty="0">
                <a:solidFill>
                  <a:srgbClr val="C00000"/>
                </a:solidFill>
                <a:latin typeface="Times New Roman"/>
                <a:cs typeface="Times New Roman"/>
              </a:rPr>
              <a:t> / </a:t>
            </a:r>
            <a:r>
              <a:rPr lang="ru-RU" sz="2800" dirty="0" err="1">
                <a:solidFill>
                  <a:srgbClr val="C00000"/>
                </a:solidFill>
                <a:latin typeface="Times New Roman"/>
                <a:cs typeface="Times New Roman"/>
              </a:rPr>
              <a:t>No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3.His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mother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buys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 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some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oranges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to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make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orange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juice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</a:t>
            </a:r>
            <a:r>
              <a:rPr lang="ru-RU" sz="28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C00000"/>
                </a:solidFill>
                <a:latin typeface="Times New Roman"/>
                <a:cs typeface="Times New Roman"/>
              </a:rPr>
              <a:t>Yes</a:t>
            </a:r>
            <a:r>
              <a:rPr lang="ru-RU" sz="2800" dirty="0">
                <a:solidFill>
                  <a:srgbClr val="C00000"/>
                </a:solidFill>
                <a:latin typeface="Times New Roman"/>
                <a:cs typeface="Times New Roman"/>
              </a:rPr>
              <a:t> /</a:t>
            </a:r>
            <a:r>
              <a:rPr lang="ru-RU" sz="2800" dirty="0" err="1">
                <a:solidFill>
                  <a:srgbClr val="C00000"/>
                </a:solidFill>
                <a:latin typeface="Times New Roman"/>
                <a:cs typeface="Times New Roman"/>
              </a:rPr>
              <a:t>No</a:t>
            </a:r>
            <a:r>
              <a:rPr lang="ru-RU" sz="2800" dirty="0">
                <a:solidFill>
                  <a:srgbClr val="0070C0"/>
                </a:solidFill>
                <a:latin typeface="Times New Roman"/>
                <a:cs typeface="Times New Roman"/>
              </a:rPr>
              <a:t>.</a:t>
            </a:r>
          </a:p>
          <a:p>
            <a:pPr algn="just"/>
            <a:endParaRPr lang="ru-RU" sz="105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25877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75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1F18D5-FEFD-42B1-BB82-5FEDBDA732BA}"/>
              </a:ext>
            </a:extLst>
          </p:cNvPr>
          <p:cNvSpPr txBox="1"/>
          <p:nvPr/>
        </p:nvSpPr>
        <p:spPr>
          <a:xfrm>
            <a:off x="643467" y="321734"/>
            <a:ext cx="5136416" cy="113573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kern="1200">
                <a:latin typeface="+mj-lt"/>
                <a:ea typeface="+mj-ea"/>
                <a:cs typeface="+mj-cs"/>
              </a:rPr>
              <a:t>                      </a:t>
            </a:r>
            <a:r>
              <a:rPr lang="en-US" sz="3600" kern="1200">
                <a:solidFill>
                  <a:schemeClr val="accent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3200" b="1" kern="1200">
                <a:solidFill>
                  <a:srgbClr val="0070C0"/>
                </a:solidFill>
                <a:latin typeface="Times New Roman"/>
                <a:ea typeface="+mj-ea"/>
                <a:cs typeface="Times New Roman"/>
              </a:rPr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CB5-29DC-4513-98CF-E7F685C3C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5779883" cy="43939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solidFill>
                <a:srgbClr val="00B050"/>
              </a:solidFill>
              <a:latin typeface="Times New Roman"/>
              <a:cs typeface="Times New Roman"/>
            </a:endParaRPr>
          </a:p>
          <a:p>
            <a:r>
              <a:rPr lang="en-US">
                <a:solidFill>
                  <a:srgbClr val="0070C0"/>
                </a:solidFill>
                <a:latin typeface="Times New Roman"/>
                <a:cs typeface="Times New Roman"/>
              </a:rPr>
              <a:t>Samsa with meat (cheese, chicken)</a:t>
            </a:r>
          </a:p>
          <a:p>
            <a:r>
              <a:rPr lang="en-US">
                <a:solidFill>
                  <a:srgbClr val="0070C0"/>
                </a:solidFill>
                <a:latin typeface="Times New Roman"/>
                <a:cs typeface="Times New Roman"/>
              </a:rPr>
              <a:t>Cake</a:t>
            </a:r>
          </a:p>
          <a:p>
            <a:endParaRPr lang="en-US" sz="2000">
              <a:solidFill>
                <a:srgbClr val="0070C0"/>
              </a:solidFill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68" r="3717"/>
          <a:stretch/>
        </p:blipFill>
        <p:spPr bwMode="auto">
          <a:xfrm>
            <a:off x="6412117" y="-2"/>
            <a:ext cx="5779884" cy="34290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156" r="4030"/>
          <a:stretch/>
        </p:blipFill>
        <p:spPr bwMode="auto">
          <a:xfrm>
            <a:off x="6412116" y="3465948"/>
            <a:ext cx="5779884" cy="3428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16817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75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Application>Microsoft Office PowerPoint</Application>
  <PresentationFormat>Широкоэкранный</PresentationFormat>
  <Slides>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  The topic of the lesson:"Home cooking''</vt:lpstr>
      <vt:lpstr>I'm Bianca. I'm from Italy.  My favourite food is spaghetti.</vt:lpstr>
      <vt:lpstr>Презентация PowerPoint</vt:lpstr>
      <vt:lpstr>Презентация PowerPoint</vt:lpstr>
      <vt:lpstr>Listen and complete the sentences.</vt:lpstr>
      <vt:lpstr>Read the text and choose.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17</cp:revision>
  <dcterms:created xsi:type="dcterms:W3CDTF">2020-11-09T14:22:43Z</dcterms:created>
  <dcterms:modified xsi:type="dcterms:W3CDTF">2020-11-20T11:53:00Z</dcterms:modified>
</cp:coreProperties>
</file>