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_rels/presentation.xml.rels" ContentType="application/vnd.openxmlformats-package.relationships+xml"/>
  <Override PartName="/ppt/media/image1.png" ContentType="image/png"/>
  <Override PartName="/ppt/media/image4.png" ContentType="image/png"/>
  <Override PartName="/ppt/media/image12.png" ContentType="image/png"/>
  <Override PartName="/ppt/media/image5.png" ContentType="image/png"/>
  <Override PartName="/ppt/media/image13.png" ContentType="image/png"/>
  <Override PartName="/ppt/media/image6.png" ContentType="image/png"/>
  <Override PartName="/ppt/media/image14.png" ContentType="image/png"/>
  <Override PartName="/ppt/media/image7.jpeg" ContentType="image/jpeg"/>
  <Override PartName="/ppt/media/image16.png" ContentType="image/png"/>
  <Override PartName="/ppt/media/image8.png" ContentType="image/png"/>
  <Override PartName="/ppt/media/image2.png" ContentType="image/png"/>
  <Override PartName="/ppt/media/image10.png" ContentType="image/png"/>
  <Override PartName="/ppt/media/image3.png" ContentType="image/png"/>
  <Override PartName="/ppt/media/image11.png" ContentType="image/png"/>
  <Override PartName="/ppt/media/image9.png" ContentType="image/png"/>
  <Override PartName="/ppt/media/image17.png" ContentType="image/png"/>
  <Override PartName="/ppt/media/image15.png" ContentType="image/png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49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F556C4-C03C-4885-961F-1054ED22CE7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196920"/>
            <a:ext cx="10515600" cy="1063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Shape 8" descr=""/>
          <p:cNvPicPr/>
          <p:nvPr/>
        </p:nvPicPr>
        <p:blipFill>
          <a:blip r:embed="rId2"/>
          <a:stretch/>
        </p:blipFill>
        <p:spPr>
          <a:xfrm>
            <a:off x="11087280" y="185760"/>
            <a:ext cx="909360" cy="90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8" descr=""/>
          <p:cNvPicPr/>
          <p:nvPr/>
        </p:nvPicPr>
        <p:blipFill>
          <a:blip r:embed="rId2"/>
          <a:stretch/>
        </p:blipFill>
        <p:spPr>
          <a:xfrm>
            <a:off x="11087280" y="185760"/>
            <a:ext cx="909360" cy="9097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196920"/>
            <a:ext cx="10515600" cy="1063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E542201-C1CF-4528-8C25-77B064E573CA}" type="slidenum">
              <a:rPr b="0" lang="en-US" sz="18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5.pn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/>
          <p:nvPr/>
        </p:nvSpPr>
        <p:spPr>
          <a:xfrm>
            <a:off x="3151080" y="174600"/>
            <a:ext cx="551196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Unit 5. Health and Body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Прямоугольник 2"/>
          <p:cNvSpPr/>
          <p:nvPr/>
        </p:nvSpPr>
        <p:spPr>
          <a:xfrm>
            <a:off x="3151080" y="758880"/>
            <a:ext cx="588960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Lesson </a:t>
            </a:r>
            <a:r>
              <a:rPr b="0" lang="ru-RU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8</a:t>
            </a:r>
            <a:r>
              <a:rPr b="0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: Altogether Now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Прямоугольник 6"/>
          <p:cNvSpPr/>
          <p:nvPr/>
        </p:nvSpPr>
        <p:spPr>
          <a:xfrm>
            <a:off x="351000" y="1481040"/>
            <a:ext cx="7505640" cy="74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Learning objectives(s) that this lesson is contributing to                                    (link to the Subject programme):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Прямоугольник 7"/>
          <p:cNvSpPr/>
          <p:nvPr/>
        </p:nvSpPr>
        <p:spPr>
          <a:xfrm>
            <a:off x="338040" y="2104920"/>
            <a:ext cx="1095696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2.S4 Respond to basic supported questions giving personal and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factual information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2.UE13 Use can to talk about ability and to make requests and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offers; use can / can’t 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to talk about permission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407880" y="3189240"/>
            <a:ext cx="43419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Assessment criteria: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Прямоугольник 12"/>
          <p:cNvSpPr/>
          <p:nvPr/>
        </p:nvSpPr>
        <p:spPr>
          <a:xfrm>
            <a:off x="396720" y="5378400"/>
            <a:ext cx="84106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Teacher: Askarova Saule Amangeldievna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School № 50 “Kazgarish” named after Raiymbek  Batyr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TextBox 13"/>
          <p:cNvSpPr/>
          <p:nvPr/>
        </p:nvSpPr>
        <p:spPr>
          <a:xfrm>
            <a:off x="351000" y="4491000"/>
            <a:ext cx="933912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You will know new words to describe abilities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You will learn to answer personal questions to describe abilities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" name="Прямоугольник 1"/>
          <p:cNvSpPr/>
          <p:nvPr/>
        </p:nvSpPr>
        <p:spPr>
          <a:xfrm>
            <a:off x="338040" y="3514680"/>
            <a:ext cx="7917120" cy="13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•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Answer basic questions with support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•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Provide personal information and facts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•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Talk about ability, make requests and offers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using can and can’t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7" name="Группа 11"/>
          <p:cNvGrpSpPr/>
          <p:nvPr/>
        </p:nvGrpSpPr>
        <p:grpSpPr>
          <a:xfrm>
            <a:off x="10712520" y="-33480"/>
            <a:ext cx="1549440" cy="1438560"/>
            <a:chOff x="10712520" y="-33480"/>
            <a:chExt cx="1549440" cy="1438560"/>
          </a:xfrm>
        </p:grpSpPr>
        <p:pic>
          <p:nvPicPr>
            <p:cNvPr id="18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12520" y="-33480"/>
              <a:ext cx="1549440" cy="143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TextBox 13"/>
            <p:cNvSpPr/>
            <p:nvPr/>
          </p:nvSpPr>
          <p:spPr>
            <a:xfrm>
              <a:off x="10944000" y="277920"/>
              <a:ext cx="109080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2-nd 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Grade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III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term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0" descr=""/>
          <p:cNvPicPr/>
          <p:nvPr/>
        </p:nvPicPr>
        <p:blipFill>
          <a:blip r:embed="rId1"/>
          <a:stretch/>
        </p:blipFill>
        <p:spPr>
          <a:xfrm>
            <a:off x="4376880" y="169920"/>
            <a:ext cx="2862000" cy="860400"/>
          </a:xfrm>
          <a:prstGeom prst="rect">
            <a:avLst/>
          </a:prstGeom>
          <a:ln w="0">
            <a:noFill/>
          </a:ln>
        </p:spPr>
      </p:pic>
      <p:grpSp>
        <p:nvGrpSpPr>
          <p:cNvPr id="21" name="Группа 5"/>
          <p:cNvGrpSpPr/>
          <p:nvPr/>
        </p:nvGrpSpPr>
        <p:grpSpPr>
          <a:xfrm>
            <a:off x="642960" y="376200"/>
            <a:ext cx="4467240" cy="5680080"/>
            <a:chOff x="642960" y="376200"/>
            <a:chExt cx="4467240" cy="5680080"/>
          </a:xfrm>
        </p:grpSpPr>
        <p:pic>
          <p:nvPicPr>
            <p:cNvPr id="22" name="Picture 11" descr="https://img2.pngio.com/gold-medal-png-gold-medals-png-1229_2048.png"/>
            <p:cNvPicPr/>
            <p:nvPr/>
          </p:nvPicPr>
          <p:blipFill>
            <a:blip r:embed="rId2"/>
            <a:srcRect l="5859" t="22830" r="4604" b="5360"/>
            <a:stretch/>
          </p:blipFill>
          <p:spPr>
            <a:xfrm>
              <a:off x="642960" y="376200"/>
              <a:ext cx="4467240" cy="5680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" name="TextBox 3"/>
            <p:cNvSpPr/>
            <p:nvPr/>
          </p:nvSpPr>
          <p:spPr>
            <a:xfrm>
              <a:off x="1949040" y="2866320"/>
              <a:ext cx="1854720" cy="265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u -  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[ʌ]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p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F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n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R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n  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J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mp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M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ch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24" name="Группа 8"/>
          <p:cNvGrpSpPr/>
          <p:nvPr/>
        </p:nvGrpSpPr>
        <p:grpSpPr>
          <a:xfrm>
            <a:off x="6369120" y="376200"/>
            <a:ext cx="4467240" cy="5680080"/>
            <a:chOff x="6369120" y="376200"/>
            <a:chExt cx="4467240" cy="5680080"/>
          </a:xfrm>
        </p:grpSpPr>
        <p:pic>
          <p:nvPicPr>
            <p:cNvPr id="25" name="Picture 11" descr="https://img2.pngio.com/gold-medal-png-gold-medals-png-1229_2048.png"/>
            <p:cNvPicPr/>
            <p:nvPr/>
          </p:nvPicPr>
          <p:blipFill>
            <a:blip r:embed="rId3"/>
            <a:srcRect l="5859" t="22830" r="4604" b="5360"/>
            <a:stretch/>
          </p:blipFill>
          <p:spPr>
            <a:xfrm>
              <a:off x="6369120" y="376200"/>
              <a:ext cx="4467240" cy="5680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TextBox 6"/>
            <p:cNvSpPr/>
            <p:nvPr/>
          </p:nvSpPr>
          <p:spPr>
            <a:xfrm>
              <a:off x="7758720" y="2899440"/>
              <a:ext cx="1939680" cy="265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u – [ju:]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se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nit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D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ty 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M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sic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St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u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dent 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 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27" name="Группа 21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28" name="Picture 11" descr="https://img2.pngio.com/gold-medal-png-gold-medals-png-1229_2048.png"/>
            <p:cNvPicPr/>
            <p:nvPr/>
          </p:nvPicPr>
          <p:blipFill>
            <a:blip r:embed="rId4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" name="TextBox 23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31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31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" name="TextBox 33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3" name="Прямоугольник 1"/>
          <p:cNvSpPr/>
          <p:nvPr/>
        </p:nvSpPr>
        <p:spPr>
          <a:xfrm>
            <a:off x="193680" y="1274760"/>
            <a:ext cx="5305320" cy="47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800" strike="noStrike" u="none">
                <a:solidFill>
                  <a:srgbClr val="336600"/>
                </a:solidFill>
                <a:uFillTx/>
                <a:latin typeface="Georgia"/>
              </a:rPr>
              <a:t>Sports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Sport is fun for girls and boys.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It's much better than the toys.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sledge and ski and skate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And play snowballs with Kate.</a:t>
            </a:r>
            <a:br>
              <a:rPr sz="2800"/>
            </a:b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swim and play football,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Hockey, tennis, basketball.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jump and you can run.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have a lot of fun.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1400"/>
            </a:b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" name="Рисунок 2" descr=""/>
          <p:cNvPicPr/>
          <p:nvPr/>
        </p:nvPicPr>
        <p:blipFill>
          <a:blip r:embed="rId2"/>
          <a:stretch/>
        </p:blipFill>
        <p:spPr>
          <a:xfrm>
            <a:off x="5602320" y="681120"/>
            <a:ext cx="5119560" cy="5580000"/>
          </a:xfrm>
          <a:prstGeom prst="rect">
            <a:avLst/>
          </a:prstGeom>
          <a:ln w="9360">
            <a:solidFill>
              <a:srgbClr val="70ad47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1"/>
          <p:cNvSpPr/>
          <p:nvPr/>
        </p:nvSpPr>
        <p:spPr>
          <a:xfrm>
            <a:off x="402840" y="208080"/>
            <a:ext cx="66744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ff0000"/>
                </a:solidFill>
                <a:uFillTx/>
                <a:latin typeface="Arial"/>
              </a:rPr>
              <a:t>Read and match sentences with pictures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6" name="Группа 32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37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" name="TextBox 34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39" name="Picture 33" descr="https://free-images.com/or/f1fe/anime_eyes_8_svg.jpg"/>
          <p:cNvPicPr/>
          <p:nvPr/>
        </p:nvPicPr>
        <p:blipFill>
          <a:blip r:embed="rId2"/>
          <a:stretch/>
        </p:blipFill>
        <p:spPr>
          <a:xfrm>
            <a:off x="7278840" y="3191040"/>
            <a:ext cx="2104920" cy="738000"/>
          </a:xfrm>
          <a:prstGeom prst="rect">
            <a:avLst/>
          </a:prstGeom>
          <a:ln w="0">
            <a:noFill/>
          </a:ln>
        </p:spPr>
      </p:pic>
      <p:pic>
        <p:nvPicPr>
          <p:cNvPr id="40" name="Рисунок 2" descr=""/>
          <p:cNvPicPr/>
          <p:nvPr/>
        </p:nvPicPr>
        <p:blipFill>
          <a:blip r:embed="rId3"/>
          <a:srcRect l="19227" t="15168" r="16554" b="43741"/>
          <a:stretch/>
        </p:blipFill>
        <p:spPr>
          <a:xfrm>
            <a:off x="7278840" y="4070520"/>
            <a:ext cx="2104920" cy="115092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3" descr=""/>
          <p:cNvPicPr/>
          <p:nvPr/>
        </p:nvPicPr>
        <p:blipFill>
          <a:blip r:embed="rId4"/>
          <a:srcRect l="680" t="13748" r="11244" b="9185"/>
          <a:stretch/>
        </p:blipFill>
        <p:spPr>
          <a:xfrm>
            <a:off x="7323120" y="5322960"/>
            <a:ext cx="2060640" cy="111924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37" descr="https://www.clipartmax.com/png/full/122-1221283_barbie-swimming-cartoon-activity-children.png"/>
          <p:cNvPicPr/>
          <p:nvPr/>
        </p:nvPicPr>
        <p:blipFill>
          <a:blip r:embed="rId5"/>
          <a:stretch/>
        </p:blipFill>
        <p:spPr>
          <a:xfrm>
            <a:off x="7278840" y="309600"/>
            <a:ext cx="2060280" cy="1422360"/>
          </a:xfrm>
          <a:prstGeom prst="rect">
            <a:avLst/>
          </a:prstGeom>
          <a:ln w="0">
            <a:noFill/>
          </a:ln>
        </p:spPr>
      </p:pic>
      <p:pic>
        <p:nvPicPr>
          <p:cNvPr id="43" name="Рисунок 5" descr=""/>
          <p:cNvPicPr/>
          <p:nvPr/>
        </p:nvPicPr>
        <p:blipFill>
          <a:blip r:embed="rId6"/>
          <a:srcRect l="19108" t="17653" r="20470" b="12490"/>
          <a:stretch/>
        </p:blipFill>
        <p:spPr>
          <a:xfrm>
            <a:off x="7278840" y="1730520"/>
            <a:ext cx="2104920" cy="1414440"/>
          </a:xfrm>
          <a:prstGeom prst="rect">
            <a:avLst/>
          </a:prstGeom>
          <a:ln w="0">
            <a:noFill/>
          </a:ln>
        </p:spPr>
      </p:pic>
      <p:sp>
        <p:nvSpPr>
          <p:cNvPr id="44" name="TextBox 6"/>
          <p:cNvSpPr/>
          <p:nvPr/>
        </p:nvSpPr>
        <p:spPr>
          <a:xfrm>
            <a:off x="203400" y="1216080"/>
            <a:ext cx="47973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1. I can see with my eyes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TextBox 7"/>
          <p:cNvSpPr/>
          <p:nvPr/>
        </p:nvSpPr>
        <p:spPr>
          <a:xfrm>
            <a:off x="319680" y="2219400"/>
            <a:ext cx="4916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 I can clap with my hands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TextBox 8"/>
          <p:cNvSpPr/>
          <p:nvPr/>
        </p:nvSpPr>
        <p:spPr>
          <a:xfrm>
            <a:off x="344880" y="3191040"/>
            <a:ext cx="45604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3. I can step with my feet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TextBox 9"/>
          <p:cNvSpPr/>
          <p:nvPr/>
        </p:nvSpPr>
        <p:spPr>
          <a:xfrm>
            <a:off x="316800" y="4254480"/>
            <a:ext cx="41245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4. I can swim as a fish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TextBox 10"/>
          <p:cNvSpPr/>
          <p:nvPr/>
        </p:nvSpPr>
        <p:spPr>
          <a:xfrm>
            <a:off x="300240" y="5359320"/>
            <a:ext cx="38937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5. I can’t fly as a bird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5" descr=""/>
          <p:cNvPicPr/>
          <p:nvPr/>
        </p:nvPicPr>
        <p:blipFill>
          <a:blip r:embed="rId1"/>
          <a:srcRect l="19108" t="17653" r="20470" b="12490"/>
          <a:stretch/>
        </p:blipFill>
        <p:spPr>
          <a:xfrm>
            <a:off x="6135840" y="5262480"/>
            <a:ext cx="2103120" cy="1414440"/>
          </a:xfrm>
          <a:prstGeom prst="rect">
            <a:avLst/>
          </a:prstGeom>
          <a:ln w="0">
            <a:noFill/>
          </a:ln>
        </p:spPr>
      </p:pic>
      <p:sp>
        <p:nvSpPr>
          <p:cNvPr id="50" name="Прямоугольник 1"/>
          <p:cNvSpPr/>
          <p:nvPr/>
        </p:nvSpPr>
        <p:spPr>
          <a:xfrm>
            <a:off x="1563120" y="258840"/>
            <a:ext cx="26874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ff0000"/>
                </a:solidFill>
                <a:uFillTx/>
                <a:latin typeface="Arial"/>
              </a:rPr>
              <a:t>Check together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1" name="Группа 32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52" name="Picture 11" descr="https://img2.pngio.com/gold-medal-png-gold-medals-png-1229_2048.png"/>
            <p:cNvPicPr/>
            <p:nvPr/>
          </p:nvPicPr>
          <p:blipFill>
            <a:blip r:embed="rId2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" name="TextBox 34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54" name="Picture 33" descr="https://free-images.com/or/f1fe/anime_eyes_8_svg.jpg"/>
          <p:cNvPicPr/>
          <p:nvPr/>
        </p:nvPicPr>
        <p:blipFill>
          <a:blip r:embed="rId3"/>
          <a:stretch/>
        </p:blipFill>
        <p:spPr>
          <a:xfrm>
            <a:off x="6156360" y="944640"/>
            <a:ext cx="2104920" cy="738000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2" descr=""/>
          <p:cNvPicPr/>
          <p:nvPr/>
        </p:nvPicPr>
        <p:blipFill>
          <a:blip r:embed="rId4"/>
          <a:srcRect l="19227" t="15168" r="16554" b="43741"/>
          <a:stretch/>
        </p:blipFill>
        <p:spPr>
          <a:xfrm>
            <a:off x="6156360" y="1865160"/>
            <a:ext cx="2104920" cy="1150920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3" descr=""/>
          <p:cNvPicPr/>
          <p:nvPr/>
        </p:nvPicPr>
        <p:blipFill>
          <a:blip r:embed="rId5"/>
          <a:srcRect l="680" t="13748" r="11244" b="9185"/>
          <a:stretch/>
        </p:blipFill>
        <p:spPr>
          <a:xfrm>
            <a:off x="6156360" y="3121200"/>
            <a:ext cx="2060640" cy="111888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37" descr="https://www.clipartmax.com/png/full/122-1221283_barbie-swimming-cartoon-activity-children.png"/>
          <p:cNvPicPr/>
          <p:nvPr/>
        </p:nvPicPr>
        <p:blipFill>
          <a:blip r:embed="rId6"/>
          <a:stretch/>
        </p:blipFill>
        <p:spPr>
          <a:xfrm>
            <a:off x="6156360" y="4121280"/>
            <a:ext cx="2060640" cy="1420560"/>
          </a:xfrm>
          <a:prstGeom prst="rect">
            <a:avLst/>
          </a:prstGeom>
          <a:ln w="0">
            <a:noFill/>
          </a:ln>
        </p:spPr>
      </p:pic>
      <p:sp>
        <p:nvSpPr>
          <p:cNvPr id="58" name="TextBox 6"/>
          <p:cNvSpPr/>
          <p:nvPr/>
        </p:nvSpPr>
        <p:spPr>
          <a:xfrm>
            <a:off x="1297080" y="1011240"/>
            <a:ext cx="47973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1. I can see with my eyes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TextBox 7"/>
          <p:cNvSpPr/>
          <p:nvPr/>
        </p:nvSpPr>
        <p:spPr>
          <a:xfrm>
            <a:off x="1426320" y="2197080"/>
            <a:ext cx="4916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 I can clap with my hands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" name="TextBox 8"/>
          <p:cNvSpPr/>
          <p:nvPr/>
        </p:nvSpPr>
        <p:spPr>
          <a:xfrm>
            <a:off x="1433160" y="3411360"/>
            <a:ext cx="45604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3. I can step with my feet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" name="TextBox 9"/>
          <p:cNvSpPr/>
          <p:nvPr/>
        </p:nvSpPr>
        <p:spPr>
          <a:xfrm>
            <a:off x="1360440" y="4738680"/>
            <a:ext cx="41245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4. I can swim as a fish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" name="TextBox 10"/>
          <p:cNvSpPr/>
          <p:nvPr/>
        </p:nvSpPr>
        <p:spPr>
          <a:xfrm>
            <a:off x="1375200" y="5952960"/>
            <a:ext cx="38937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5. I can’t fly as a bird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4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64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" name="TextBox 6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66" name="Рисунок 2" descr=""/>
          <p:cNvPicPr/>
          <p:nvPr/>
        </p:nvPicPr>
        <p:blipFill>
          <a:blip r:embed="rId2"/>
          <a:stretch/>
        </p:blipFill>
        <p:spPr>
          <a:xfrm>
            <a:off x="1854360" y="274680"/>
            <a:ext cx="8100720" cy="6284880"/>
          </a:xfrm>
          <a:prstGeom prst="rect">
            <a:avLst/>
          </a:prstGeom>
          <a:ln w="9360">
            <a:solidFill>
              <a:srgbClr val="f8cbad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Группа 4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68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" name="TextBox 6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70" name="TextBox 1"/>
          <p:cNvSpPr/>
          <p:nvPr/>
        </p:nvSpPr>
        <p:spPr>
          <a:xfrm>
            <a:off x="438840" y="203040"/>
            <a:ext cx="799380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Read and fill in the gaps with following words: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cook, jump, run, swim, speak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" name="TextBox 3"/>
          <p:cNvSpPr/>
          <p:nvPr/>
        </p:nvSpPr>
        <p:spPr>
          <a:xfrm>
            <a:off x="1143000" y="1552680"/>
            <a:ext cx="8245440" cy="265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1. I play football. I can ……. fast.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 She plays basketball well. She can …… high.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3. They  go to the pool. They can ……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4. It is my dog. It can’t ……..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5. My mom can ……. a cake.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2" name="Рисунок 4" descr=""/>
          <p:cNvPicPr/>
          <p:nvPr/>
        </p:nvPicPr>
        <p:blipFill>
          <a:blip r:embed="rId2"/>
          <a:stretch/>
        </p:blipFill>
        <p:spPr>
          <a:xfrm>
            <a:off x="284040" y="3967200"/>
            <a:ext cx="2765520" cy="238752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2" descr="https://www.pinclipart.com/picdir/big/66-661984_pinterest-imagens-de-confeiteira-em-desenho-clipart.png"/>
          <p:cNvPicPr/>
          <p:nvPr/>
        </p:nvPicPr>
        <p:blipFill>
          <a:blip r:embed="rId3"/>
          <a:stretch/>
        </p:blipFill>
        <p:spPr>
          <a:xfrm>
            <a:off x="9155160" y="1400040"/>
            <a:ext cx="2435040" cy="2398680"/>
          </a:xfrm>
          <a:prstGeom prst="rect">
            <a:avLst/>
          </a:prstGeom>
          <a:ln w="0">
            <a:noFill/>
          </a:ln>
        </p:spPr>
      </p:pic>
      <p:pic>
        <p:nvPicPr>
          <p:cNvPr id="74" name="Рисунок 7" descr=""/>
          <p:cNvPicPr/>
          <p:nvPr/>
        </p:nvPicPr>
        <p:blipFill>
          <a:blip r:embed="rId4"/>
          <a:stretch/>
        </p:blipFill>
        <p:spPr>
          <a:xfrm>
            <a:off x="5788080" y="3967200"/>
            <a:ext cx="2324160" cy="239544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8" descr=""/>
          <p:cNvPicPr/>
          <p:nvPr/>
        </p:nvPicPr>
        <p:blipFill>
          <a:blip r:embed="rId5"/>
          <a:srcRect l="0" t="1186" r="0" b="6761"/>
          <a:stretch/>
        </p:blipFill>
        <p:spPr>
          <a:xfrm>
            <a:off x="3352680" y="3967200"/>
            <a:ext cx="2133720" cy="244800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9" descr=""/>
          <p:cNvPicPr/>
          <p:nvPr/>
        </p:nvPicPr>
        <p:blipFill>
          <a:blip r:embed="rId6"/>
          <a:stretch/>
        </p:blipFill>
        <p:spPr>
          <a:xfrm>
            <a:off x="8413920" y="3967200"/>
            <a:ext cx="3511440" cy="259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 4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78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" name="TextBox 6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0" name="TextBox 1"/>
          <p:cNvSpPr/>
          <p:nvPr/>
        </p:nvSpPr>
        <p:spPr>
          <a:xfrm>
            <a:off x="2986560" y="490680"/>
            <a:ext cx="28641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Check together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TextBox 3"/>
          <p:cNvSpPr/>
          <p:nvPr/>
        </p:nvSpPr>
        <p:spPr>
          <a:xfrm>
            <a:off x="795240" y="1228680"/>
            <a:ext cx="8244000" cy="265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1. I play football. I can </a:t>
            </a:r>
            <a:r>
              <a:rPr b="0" i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run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fast.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 She plays basketball well. She can </a:t>
            </a:r>
            <a:r>
              <a:rPr b="0" i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jump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high.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3. They  go to the pool. They can </a:t>
            </a:r>
            <a:r>
              <a:rPr b="0" i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swim</a:t>
            </a:r>
            <a:r>
              <a:rPr b="0" i="1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.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4. It is my dog. It can’t </a:t>
            </a:r>
            <a:r>
              <a:rPr b="0" i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speak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5. My mom can </a:t>
            </a:r>
            <a:r>
              <a:rPr b="0" i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cook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a cake.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2" name="Рисунок 4" descr=""/>
          <p:cNvPicPr/>
          <p:nvPr/>
        </p:nvPicPr>
        <p:blipFill>
          <a:blip r:embed="rId2"/>
          <a:stretch/>
        </p:blipFill>
        <p:spPr>
          <a:xfrm>
            <a:off x="284040" y="3967200"/>
            <a:ext cx="2765520" cy="238752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2" descr="https://www.pinclipart.com/picdir/big/66-661984_pinterest-imagens-de-confeiteira-em-desenho-clipart.png"/>
          <p:cNvPicPr/>
          <p:nvPr/>
        </p:nvPicPr>
        <p:blipFill>
          <a:blip r:embed="rId3"/>
          <a:stretch/>
        </p:blipFill>
        <p:spPr>
          <a:xfrm>
            <a:off x="9155160" y="1400040"/>
            <a:ext cx="2435040" cy="2398680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7" descr=""/>
          <p:cNvPicPr/>
          <p:nvPr/>
        </p:nvPicPr>
        <p:blipFill>
          <a:blip r:embed="rId4"/>
          <a:stretch/>
        </p:blipFill>
        <p:spPr>
          <a:xfrm>
            <a:off x="5788080" y="3967200"/>
            <a:ext cx="2324160" cy="239544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8" descr=""/>
          <p:cNvPicPr/>
          <p:nvPr/>
        </p:nvPicPr>
        <p:blipFill>
          <a:blip r:embed="rId5"/>
          <a:srcRect l="0" t="1186" r="0" b="6761"/>
          <a:stretch/>
        </p:blipFill>
        <p:spPr>
          <a:xfrm>
            <a:off x="3352680" y="3967200"/>
            <a:ext cx="2133720" cy="244800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9" descr=""/>
          <p:cNvPicPr/>
          <p:nvPr/>
        </p:nvPicPr>
        <p:blipFill>
          <a:blip r:embed="rId6"/>
          <a:stretch/>
        </p:blipFill>
        <p:spPr>
          <a:xfrm>
            <a:off x="8312040" y="3967200"/>
            <a:ext cx="3278160" cy="238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Группа 4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88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" name="TextBox 6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8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90" name="Прямоугольник 1"/>
          <p:cNvSpPr/>
          <p:nvPr/>
        </p:nvSpPr>
        <p:spPr>
          <a:xfrm>
            <a:off x="648720" y="312840"/>
            <a:ext cx="82072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Listen to the teacher and answer the questions.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Прямоугольник 3"/>
          <p:cNvSpPr/>
          <p:nvPr/>
        </p:nvSpPr>
        <p:spPr>
          <a:xfrm>
            <a:off x="685800" y="2268360"/>
            <a:ext cx="8132760" cy="350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1. What is your name?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 How old are you?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3. Can you play football?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4. Can you swim?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6. What is your favourite sport?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6. Can you cook pizza?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7. What can you cook together with your mum?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6"/>
          <p:cNvSpPr/>
          <p:nvPr/>
        </p:nvSpPr>
        <p:spPr>
          <a:xfrm>
            <a:off x="561240" y="1074600"/>
            <a:ext cx="940248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Today you have known some words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to describe abilities. Read and answer the questions. 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Orians, A.J.</dc:creator>
  <dc:description/>
  <cp:keywords/>
  <dc:language>en-US</dc:language>
  <cp:lastModifiedBy>ww</cp:lastModifiedBy>
  <dcterms:modified xsi:type="dcterms:W3CDTF">2020-12-21T22:03:24Z</dcterms:modified>
  <cp:revision>118</cp:revision>
  <dc:subject/>
  <dc:title>Record a Presentation</dc:title>
</cp:coreProperties>
</file>