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84" r:id="rId3"/>
    <p:sldId id="318" r:id="rId4"/>
    <p:sldId id="321" r:id="rId5"/>
    <p:sldId id="322" r:id="rId6"/>
    <p:sldId id="330" r:id="rId7"/>
    <p:sldId id="329" r:id="rId8"/>
    <p:sldId id="331" r:id="rId9"/>
    <p:sldId id="325" r:id="rId10"/>
    <p:sldId id="332" r:id="rId11"/>
    <p:sldId id="333" r:id="rId12"/>
    <p:sldId id="334" r:id="rId13"/>
    <p:sldId id="326" r:id="rId14"/>
    <p:sldId id="337" r:id="rId15"/>
    <p:sldId id="336" r:id="rId16"/>
    <p:sldId id="335" r:id="rId17"/>
    <p:sldId id="327" r:id="rId18"/>
    <p:sldId id="328" r:id="rId19"/>
    <p:sldId id="339" r:id="rId20"/>
    <p:sldId id="340" r:id="rId21"/>
    <p:sldId id="342" r:id="rId22"/>
    <p:sldId id="343" r:id="rId23"/>
    <p:sldId id="344" r:id="rId24"/>
    <p:sldId id="345" r:id="rId25"/>
    <p:sldId id="317" r:id="rId26"/>
    <p:sldId id="320" r:id="rId27"/>
    <p:sldId id="31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91" autoAdjust="0"/>
    <p:restoredTop sz="94660"/>
  </p:normalViewPr>
  <p:slideViewPr>
    <p:cSldViewPr>
      <p:cViewPr varScale="1">
        <p:scale>
          <a:sx n="87" d="100"/>
          <a:sy n="87" d="100"/>
        </p:scale>
        <p:origin x="1627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0022B1-59BD-4CAC-980F-8DDE5A8A2AF6}" type="datetimeFigureOut">
              <a:rPr lang="ru-RU" smtClean="0"/>
              <a:pPr/>
              <a:t>16.12.2024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C9E17-E8E6-4D21-B0A8-165953F6729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3.m4a"/><Relationship Id="rId7" Type="http://schemas.openxmlformats.org/officeDocument/2006/relationships/image" Target="../media/image5.png"/><Relationship Id="rId2" Type="http://schemas.microsoft.com/office/2007/relationships/media" Target="../media/media13.m4a"/><Relationship Id="rId1" Type="http://schemas.openxmlformats.org/officeDocument/2006/relationships/tags" Target="../tags/tag3.xml"/><Relationship Id="rId6" Type="http://schemas.openxmlformats.org/officeDocument/2006/relationships/image" Target="../media/image14.jpe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1.png"/><Relationship Id="rId2" Type="http://schemas.microsoft.com/office/2007/relationships/media" Target="../media/media14.m4a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5.m4a"/><Relationship Id="rId7" Type="http://schemas.openxmlformats.org/officeDocument/2006/relationships/image" Target="../media/image11.jpeg"/><Relationship Id="rId2" Type="http://schemas.microsoft.com/office/2007/relationships/media" Target="../media/media15.m4a"/><Relationship Id="rId1" Type="http://schemas.openxmlformats.org/officeDocument/2006/relationships/tags" Target="../tags/tag5.xml"/><Relationship Id="rId6" Type="http://schemas.openxmlformats.org/officeDocument/2006/relationships/image" Target="../media/image12.jpe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1.png"/><Relationship Id="rId2" Type="http://schemas.microsoft.com/office/2007/relationships/media" Target="../media/media16.m4a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18.jpeg"/><Relationship Id="rId4" Type="http://schemas.openxmlformats.org/officeDocument/2006/relationships/hyperlink" Target="https://youtu.be/_Ir0Mc6Qilo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jpe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gif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26.jpe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.png"/><Relationship Id="rId2" Type="http://schemas.microsoft.com/office/2007/relationships/media" Target="../media/media9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428736"/>
            <a:ext cx="7772400" cy="292895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English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Grade 2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Unit 8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Travel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Lesson 4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Types of vehicle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22"/>
    </mc:Choice>
    <mc:Fallback xmlns="">
      <p:transition spd="slow" advTm="24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Llamada ovalada"/>
          <p:cNvSpPr/>
          <p:nvPr/>
        </p:nvSpPr>
        <p:spPr>
          <a:xfrm>
            <a:off x="2857488" y="642918"/>
            <a:ext cx="5857916" cy="1440160"/>
          </a:xfrm>
          <a:prstGeom prst="wedgeEllipseCallout">
            <a:avLst>
              <a:gd name="adj1" fmla="val 8826"/>
              <a:gd name="adj2" fmla="val 88338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solidFill>
                  <a:schemeClr val="tx1"/>
                </a:solidFill>
              </a:rPr>
              <a:t>I </a:t>
            </a:r>
            <a:r>
              <a:rPr lang="en-US" sz="36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can’t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_tradnl" sz="3600" b="1" dirty="0" smtClean="0">
                <a:solidFill>
                  <a:schemeClr val="tx1"/>
                </a:solidFill>
              </a:rPr>
              <a:t>ride a bike</a:t>
            </a:r>
            <a:endParaRPr lang="es-ES" sz="3600" b="1" dirty="0">
              <a:solidFill>
                <a:schemeClr val="tx1"/>
              </a:solidFill>
            </a:endParaRPr>
          </a:p>
        </p:txBody>
      </p:sp>
      <p:pic>
        <p:nvPicPr>
          <p:cNvPr id="6146" name="Picture 2" descr="Cute Bicycle Stock Vector (Royalty Free) 369334901"/>
          <p:cNvPicPr>
            <a:picLocks noChangeAspect="1" noChangeArrowheads="1"/>
          </p:cNvPicPr>
          <p:nvPr/>
        </p:nvPicPr>
        <p:blipFill>
          <a:blip r:embed="rId4"/>
          <a:srcRect b="8928"/>
          <a:stretch>
            <a:fillRect/>
          </a:stretch>
        </p:blipFill>
        <p:spPr bwMode="auto">
          <a:xfrm flipH="1">
            <a:off x="1785918" y="2714620"/>
            <a:ext cx="3705225" cy="2428892"/>
          </a:xfrm>
          <a:prstGeom prst="rect">
            <a:avLst/>
          </a:prstGeom>
          <a:noFill/>
        </p:spPr>
      </p:pic>
      <p:pic>
        <p:nvPicPr>
          <p:cNvPr id="6" name="Picture 2" descr="Векторная иллюстрация cute boy cartoon go to school | Премиум векторы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2714620"/>
            <a:ext cx="1357290" cy="1914516"/>
          </a:xfrm>
          <a:prstGeom prst="rect">
            <a:avLst/>
          </a:prstGeom>
          <a:noFill/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29291"/>
      </p:ext>
    </p:extLst>
  </p:cSld>
  <p:clrMapOvr>
    <a:masterClrMapping/>
  </p:clrMapOvr>
  <p:transition advTm="47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Llamada ovalada"/>
          <p:cNvSpPr/>
          <p:nvPr/>
        </p:nvSpPr>
        <p:spPr>
          <a:xfrm>
            <a:off x="3643306" y="857232"/>
            <a:ext cx="4143404" cy="1440160"/>
          </a:xfrm>
          <a:prstGeom prst="wedgeEllipseCallout">
            <a:avLst>
              <a:gd name="adj1" fmla="val 15016"/>
              <a:gd name="adj2" fmla="val 90262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36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can’t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fly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Векторная иллюстрация cute boy cartoon go to school | Премиум векторы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2928934"/>
            <a:ext cx="1357290" cy="1914516"/>
          </a:xfrm>
          <a:prstGeom prst="rect">
            <a:avLst/>
          </a:prstGeom>
          <a:noFill/>
        </p:spPr>
      </p:pic>
      <p:pic>
        <p:nvPicPr>
          <p:cNvPr id="5122" name="Picture 2" descr="Illustration about Cartoon line art for an airplane. Illustration of  flight, terminal, people - 1301493 | Cartoon airplane, Airplane drawing,  Airplane illustratio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428596" y="2428868"/>
            <a:ext cx="4832176" cy="2724139"/>
          </a:xfrm>
          <a:prstGeom prst="rect">
            <a:avLst/>
          </a:prstGeom>
          <a:noFill/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1"/>
    </mc:Choice>
    <mc:Fallback xmlns="">
      <p:transition spd="slow" advTm="4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Llamada ovalada"/>
          <p:cNvSpPr/>
          <p:nvPr/>
        </p:nvSpPr>
        <p:spPr>
          <a:xfrm>
            <a:off x="3071802" y="285728"/>
            <a:ext cx="5214974" cy="1440160"/>
          </a:xfrm>
          <a:prstGeom prst="wedgeEllipseCallout">
            <a:avLst>
              <a:gd name="adj1" fmla="val 6386"/>
              <a:gd name="adj2" fmla="val 96034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can’t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drive a car 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Векторная иллюстрация cute boy cartoon go to school | Премиум векторы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2428868"/>
            <a:ext cx="1357290" cy="1914516"/>
          </a:xfrm>
          <a:prstGeom prst="rect">
            <a:avLst/>
          </a:prstGeom>
          <a:noFill/>
        </p:spPr>
      </p:pic>
      <p:pic>
        <p:nvPicPr>
          <p:cNvPr id="4100" name="Picture 4" descr="Car Cartoon Sticker Retro Style On Stock Vector (Royalty Free) 566814880"/>
          <p:cNvPicPr>
            <a:picLocks noChangeAspect="1" noChangeArrowheads="1"/>
          </p:cNvPicPr>
          <p:nvPr/>
        </p:nvPicPr>
        <p:blipFill>
          <a:blip r:embed="rId5"/>
          <a:srcRect b="11607"/>
          <a:stretch>
            <a:fillRect/>
          </a:stretch>
        </p:blipFill>
        <p:spPr bwMode="auto">
          <a:xfrm>
            <a:off x="642910" y="2285992"/>
            <a:ext cx="4391025" cy="2357454"/>
          </a:xfrm>
          <a:prstGeom prst="rect">
            <a:avLst/>
          </a:prstGeom>
          <a:noFill/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1"/>
    </mc:Choice>
    <mc:Fallback xmlns="">
      <p:transition spd="slow" advTm="3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 redondeado"/>
          <p:cNvSpPr/>
          <p:nvPr/>
        </p:nvSpPr>
        <p:spPr>
          <a:xfrm>
            <a:off x="395536" y="764704"/>
            <a:ext cx="8352928" cy="5760640"/>
          </a:xfrm>
          <a:prstGeom prst="roundRect">
            <a:avLst>
              <a:gd name="adj" fmla="val 9875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96752"/>
            <a:ext cx="6184428" cy="49685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208"/>
          <p:cNvSpPr>
            <a:spLocks noChangeArrowheads="1"/>
          </p:cNvSpPr>
          <p:nvPr/>
        </p:nvSpPr>
        <p:spPr bwMode="auto">
          <a:xfrm>
            <a:off x="1835870" y="1485032"/>
            <a:ext cx="410428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s-ES" sz="3200" b="1" dirty="0" smtClean="0">
                <a:solidFill>
                  <a:srgbClr val="FF33CC"/>
                </a:solidFill>
                <a:latin typeface="Comic Sans MS" pitchFamily="66" charset="0"/>
              </a:rPr>
              <a:t>INTERROGATIVE</a:t>
            </a:r>
            <a:endParaRPr lang="es-ES" sz="3200" b="1" dirty="0">
              <a:solidFill>
                <a:srgbClr val="FF33CC"/>
              </a:solidFill>
              <a:latin typeface="Comic Sans MS" pitchFamily="66" charset="0"/>
            </a:endParaRPr>
          </a:p>
        </p:txBody>
      </p:sp>
      <p:sp>
        <p:nvSpPr>
          <p:cNvPr id="37" name="Rectangle 87"/>
          <p:cNvSpPr>
            <a:spLocks noChangeArrowheads="1"/>
          </p:cNvSpPr>
          <p:nvPr/>
        </p:nvSpPr>
        <p:spPr bwMode="auto">
          <a:xfrm>
            <a:off x="1620441" y="2276822"/>
            <a:ext cx="360362" cy="4318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2400">
                <a:solidFill>
                  <a:schemeClr val="bg1"/>
                </a:solidFill>
                <a:latin typeface="Comic Sans MS" pitchFamily="66" charset="0"/>
              </a:rPr>
              <a:t>I</a:t>
            </a:r>
            <a:endParaRPr lang="es-ES" sz="2400" b="1">
              <a:solidFill>
                <a:srgbClr val="66FFFF"/>
              </a:solidFill>
              <a:latin typeface="Comic Sans MS" pitchFamily="66" charset="0"/>
            </a:endParaRPr>
          </a:p>
        </p:txBody>
      </p:sp>
      <p:sp>
        <p:nvSpPr>
          <p:cNvPr id="38" name="Rectangle 88"/>
          <p:cNvSpPr>
            <a:spLocks noChangeArrowheads="1"/>
          </p:cNvSpPr>
          <p:nvPr/>
        </p:nvSpPr>
        <p:spPr bwMode="auto">
          <a:xfrm>
            <a:off x="1980803" y="2276822"/>
            <a:ext cx="935038" cy="4318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2400">
                <a:solidFill>
                  <a:srgbClr val="66FFFF"/>
                </a:solidFill>
                <a:latin typeface="Comic Sans MS" pitchFamily="66" charset="0"/>
              </a:rPr>
              <a:t>can</a:t>
            </a:r>
            <a:endParaRPr lang="es-ES" sz="2400" b="1">
              <a:solidFill>
                <a:srgbClr val="66FFFF"/>
              </a:solidFill>
              <a:latin typeface="Comic Sans MS" pitchFamily="66" charset="0"/>
            </a:endParaRPr>
          </a:p>
        </p:txBody>
      </p:sp>
      <p:sp>
        <p:nvSpPr>
          <p:cNvPr id="39" name="Rectangle 89"/>
          <p:cNvSpPr>
            <a:spLocks noChangeArrowheads="1"/>
          </p:cNvSpPr>
          <p:nvPr/>
        </p:nvSpPr>
        <p:spPr bwMode="auto">
          <a:xfrm>
            <a:off x="2484041" y="2276822"/>
            <a:ext cx="358775" cy="4318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2400">
                <a:solidFill>
                  <a:srgbClr val="66FFFF"/>
                </a:solidFill>
                <a:latin typeface="Comic Sans MS" pitchFamily="66" charset="0"/>
              </a:rPr>
              <a:t>?</a:t>
            </a:r>
            <a:endParaRPr lang="es-ES" sz="2400" b="1">
              <a:solidFill>
                <a:srgbClr val="66FFFF"/>
              </a:solidFill>
              <a:latin typeface="Comic Sans MS" pitchFamily="66" charset="0"/>
            </a:endParaRPr>
          </a:p>
        </p:txBody>
      </p:sp>
      <p:sp>
        <p:nvSpPr>
          <p:cNvPr id="40" name="Rectangle 90"/>
          <p:cNvSpPr>
            <a:spLocks noChangeArrowheads="1"/>
          </p:cNvSpPr>
          <p:nvPr/>
        </p:nvSpPr>
        <p:spPr bwMode="auto">
          <a:xfrm>
            <a:off x="1403648" y="2204864"/>
            <a:ext cx="1584325" cy="615107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63500"/>
          </a:effectLst>
        </p:spPr>
        <p:txBody>
          <a:bodyPr anchor="ctr"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2400">
                <a:solidFill>
                  <a:srgbClr val="66FFFF"/>
                </a:solidFill>
                <a:latin typeface="Comic Sans MS" pitchFamily="66" charset="0"/>
              </a:rPr>
              <a:t>Can</a:t>
            </a:r>
            <a:r>
              <a:rPr lang="es-ES" sz="2400">
                <a:solidFill>
                  <a:schemeClr val="bg1"/>
                </a:solidFill>
                <a:latin typeface="Comic Sans MS" pitchFamily="66" charset="0"/>
              </a:rPr>
              <a:t> I</a:t>
            </a:r>
            <a:r>
              <a:rPr lang="es-ES" sz="2400">
                <a:solidFill>
                  <a:srgbClr val="66FFFF"/>
                </a:solidFill>
                <a:latin typeface="Comic Sans MS" pitchFamily="66" charset="0"/>
              </a:rPr>
              <a:t>?</a:t>
            </a:r>
            <a:endParaRPr lang="es-ES" sz="2400" b="1">
              <a:solidFill>
                <a:srgbClr val="66FFFF"/>
              </a:solidFill>
              <a:latin typeface="Comic Sans MS" pitchFamily="66" charset="0"/>
            </a:endParaRPr>
          </a:p>
        </p:txBody>
      </p:sp>
      <p:sp>
        <p:nvSpPr>
          <p:cNvPr id="41" name="Rectangle 91"/>
          <p:cNvSpPr>
            <a:spLocks noChangeArrowheads="1"/>
          </p:cNvSpPr>
          <p:nvPr/>
        </p:nvSpPr>
        <p:spPr bwMode="auto">
          <a:xfrm>
            <a:off x="1402953" y="2708622"/>
            <a:ext cx="719138" cy="4318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2400">
                <a:solidFill>
                  <a:schemeClr val="bg1"/>
                </a:solidFill>
                <a:latin typeface="Comic Sans MS" pitchFamily="66" charset="0"/>
              </a:rPr>
              <a:t>You</a:t>
            </a:r>
            <a:endParaRPr lang="es-ES" sz="2400" b="1">
              <a:solidFill>
                <a:srgbClr val="66FFFF"/>
              </a:solidFill>
              <a:latin typeface="Comic Sans MS" pitchFamily="66" charset="0"/>
            </a:endParaRPr>
          </a:p>
        </p:txBody>
      </p:sp>
      <p:sp>
        <p:nvSpPr>
          <p:cNvPr id="42" name="Rectangle 92"/>
          <p:cNvSpPr>
            <a:spLocks noChangeArrowheads="1"/>
          </p:cNvSpPr>
          <p:nvPr/>
        </p:nvSpPr>
        <p:spPr bwMode="auto">
          <a:xfrm>
            <a:off x="1980803" y="2708622"/>
            <a:ext cx="935038" cy="4318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2400">
                <a:solidFill>
                  <a:srgbClr val="66FFFF"/>
                </a:solidFill>
                <a:latin typeface="Comic Sans MS" pitchFamily="66" charset="0"/>
              </a:rPr>
              <a:t>can</a:t>
            </a:r>
            <a:endParaRPr lang="es-ES" sz="2400" b="1">
              <a:solidFill>
                <a:srgbClr val="66FFFF"/>
              </a:solidFill>
              <a:latin typeface="Comic Sans MS" pitchFamily="66" charset="0"/>
            </a:endParaRPr>
          </a:p>
        </p:txBody>
      </p:sp>
      <p:sp>
        <p:nvSpPr>
          <p:cNvPr id="43" name="Rectangle 93"/>
          <p:cNvSpPr>
            <a:spLocks noChangeArrowheads="1"/>
          </p:cNvSpPr>
          <p:nvPr/>
        </p:nvSpPr>
        <p:spPr bwMode="auto">
          <a:xfrm>
            <a:off x="2484041" y="2708622"/>
            <a:ext cx="358775" cy="4318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2400">
                <a:solidFill>
                  <a:srgbClr val="66FFFF"/>
                </a:solidFill>
                <a:latin typeface="Comic Sans MS" pitchFamily="66" charset="0"/>
              </a:rPr>
              <a:t>?</a:t>
            </a:r>
            <a:endParaRPr lang="es-ES" sz="2400" b="1">
              <a:solidFill>
                <a:srgbClr val="66FFFF"/>
              </a:solidFill>
              <a:latin typeface="Comic Sans MS" pitchFamily="66" charset="0"/>
            </a:endParaRPr>
          </a:p>
        </p:txBody>
      </p:sp>
      <p:sp>
        <p:nvSpPr>
          <p:cNvPr id="44" name="Rectangle 94"/>
          <p:cNvSpPr>
            <a:spLocks noChangeArrowheads="1"/>
          </p:cNvSpPr>
          <p:nvPr/>
        </p:nvSpPr>
        <p:spPr bwMode="auto">
          <a:xfrm>
            <a:off x="1404541" y="2690068"/>
            <a:ext cx="1727199" cy="81094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63500"/>
          </a:effec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2400" dirty="0">
                <a:solidFill>
                  <a:srgbClr val="66FFFF"/>
                </a:solidFill>
                <a:latin typeface="Comic Sans MS" pitchFamily="66" charset="0"/>
              </a:rPr>
              <a:t>Can</a:t>
            </a:r>
            <a:r>
              <a:rPr lang="es-ES" sz="24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Comic Sans MS" pitchFamily="66" charset="0"/>
              </a:rPr>
              <a:t>you</a:t>
            </a:r>
            <a:r>
              <a:rPr lang="es-ES" sz="2400" dirty="0">
                <a:solidFill>
                  <a:srgbClr val="66FFFF"/>
                </a:solidFill>
                <a:latin typeface="Comic Sans MS" pitchFamily="66" charset="0"/>
              </a:rPr>
              <a:t>?</a:t>
            </a:r>
            <a:endParaRPr lang="es-ES" sz="2400" b="1" dirty="0">
              <a:solidFill>
                <a:srgbClr val="66FFFF"/>
              </a:solidFill>
              <a:latin typeface="Comic Sans MS" pitchFamily="66" charset="0"/>
            </a:endParaRPr>
          </a:p>
        </p:txBody>
      </p:sp>
      <p:sp>
        <p:nvSpPr>
          <p:cNvPr id="45" name="Rectangle 95"/>
          <p:cNvSpPr>
            <a:spLocks noChangeArrowheads="1"/>
          </p:cNvSpPr>
          <p:nvPr/>
        </p:nvSpPr>
        <p:spPr bwMode="auto">
          <a:xfrm>
            <a:off x="1474391" y="3140422"/>
            <a:ext cx="719137" cy="4318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2400">
                <a:solidFill>
                  <a:schemeClr val="bg1"/>
                </a:solidFill>
                <a:latin typeface="Comic Sans MS" pitchFamily="66" charset="0"/>
              </a:rPr>
              <a:t>He</a:t>
            </a:r>
            <a:endParaRPr lang="es-ES" sz="2400" b="1">
              <a:solidFill>
                <a:srgbClr val="66FFFF"/>
              </a:solidFill>
              <a:latin typeface="Comic Sans MS" pitchFamily="66" charset="0"/>
            </a:endParaRPr>
          </a:p>
        </p:txBody>
      </p:sp>
      <p:sp>
        <p:nvSpPr>
          <p:cNvPr id="46" name="Rectangle 96"/>
          <p:cNvSpPr>
            <a:spLocks noChangeArrowheads="1"/>
          </p:cNvSpPr>
          <p:nvPr/>
        </p:nvSpPr>
        <p:spPr bwMode="auto">
          <a:xfrm>
            <a:off x="2052241" y="3140422"/>
            <a:ext cx="935037" cy="4318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2400">
                <a:solidFill>
                  <a:srgbClr val="66FFFF"/>
                </a:solidFill>
                <a:latin typeface="Comic Sans MS" pitchFamily="66" charset="0"/>
              </a:rPr>
              <a:t>can</a:t>
            </a:r>
            <a:endParaRPr lang="es-ES" sz="2400" b="1">
              <a:solidFill>
                <a:srgbClr val="66FFFF"/>
              </a:solidFill>
              <a:latin typeface="Comic Sans MS" pitchFamily="66" charset="0"/>
            </a:endParaRPr>
          </a:p>
        </p:txBody>
      </p:sp>
      <p:sp>
        <p:nvSpPr>
          <p:cNvPr id="47" name="Rectangle 97"/>
          <p:cNvSpPr>
            <a:spLocks noChangeArrowheads="1"/>
          </p:cNvSpPr>
          <p:nvPr/>
        </p:nvSpPr>
        <p:spPr bwMode="auto">
          <a:xfrm>
            <a:off x="2555478" y="3140422"/>
            <a:ext cx="358775" cy="4318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2400">
                <a:solidFill>
                  <a:srgbClr val="66FFFF"/>
                </a:solidFill>
                <a:latin typeface="Comic Sans MS" pitchFamily="66" charset="0"/>
              </a:rPr>
              <a:t>?</a:t>
            </a:r>
            <a:endParaRPr lang="es-ES" sz="2400" b="1">
              <a:solidFill>
                <a:srgbClr val="66FFFF"/>
              </a:solidFill>
              <a:latin typeface="Comic Sans MS" pitchFamily="66" charset="0"/>
            </a:endParaRPr>
          </a:p>
        </p:txBody>
      </p:sp>
      <p:sp>
        <p:nvSpPr>
          <p:cNvPr id="48" name="Rectangle 98"/>
          <p:cNvSpPr>
            <a:spLocks noChangeArrowheads="1"/>
          </p:cNvSpPr>
          <p:nvPr/>
        </p:nvSpPr>
        <p:spPr bwMode="auto">
          <a:xfrm>
            <a:off x="1402953" y="2924944"/>
            <a:ext cx="1657350" cy="693502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63500"/>
          </a:effectLst>
        </p:spPr>
        <p:txBody>
          <a:bodyPr anchor="ctr"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2400" dirty="0">
                <a:solidFill>
                  <a:srgbClr val="66FFFF"/>
                </a:solidFill>
                <a:latin typeface="Comic Sans MS" pitchFamily="66" charset="0"/>
              </a:rPr>
              <a:t>Can</a:t>
            </a:r>
            <a:r>
              <a:rPr lang="es-ES" sz="2400" dirty="0">
                <a:solidFill>
                  <a:schemeClr val="bg1"/>
                </a:solidFill>
                <a:latin typeface="Comic Sans MS" pitchFamily="66" charset="0"/>
              </a:rPr>
              <a:t> he</a:t>
            </a:r>
            <a:r>
              <a:rPr lang="es-ES" sz="2400" dirty="0">
                <a:solidFill>
                  <a:srgbClr val="66FFFF"/>
                </a:solidFill>
                <a:latin typeface="Comic Sans MS" pitchFamily="66" charset="0"/>
              </a:rPr>
              <a:t>?</a:t>
            </a:r>
            <a:endParaRPr lang="es-ES" sz="2400" b="1" dirty="0">
              <a:solidFill>
                <a:srgbClr val="66FFFF"/>
              </a:solidFill>
              <a:latin typeface="Comic Sans MS" pitchFamily="66" charset="0"/>
            </a:endParaRPr>
          </a:p>
        </p:txBody>
      </p:sp>
      <p:sp>
        <p:nvSpPr>
          <p:cNvPr id="49" name="Rectangle 99"/>
          <p:cNvSpPr>
            <a:spLocks noChangeArrowheads="1"/>
          </p:cNvSpPr>
          <p:nvPr/>
        </p:nvSpPr>
        <p:spPr bwMode="auto">
          <a:xfrm>
            <a:off x="1404541" y="3573809"/>
            <a:ext cx="863600" cy="4318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2400">
                <a:solidFill>
                  <a:schemeClr val="bg1"/>
                </a:solidFill>
                <a:latin typeface="Comic Sans MS" pitchFamily="66" charset="0"/>
              </a:rPr>
              <a:t>She</a:t>
            </a:r>
            <a:endParaRPr lang="es-ES" sz="2400" b="1">
              <a:solidFill>
                <a:srgbClr val="66FFFF"/>
              </a:solidFill>
              <a:latin typeface="Comic Sans MS" pitchFamily="66" charset="0"/>
            </a:endParaRPr>
          </a:p>
        </p:txBody>
      </p:sp>
      <p:sp>
        <p:nvSpPr>
          <p:cNvPr id="50" name="Rectangle 100"/>
          <p:cNvSpPr>
            <a:spLocks noChangeArrowheads="1"/>
          </p:cNvSpPr>
          <p:nvPr/>
        </p:nvSpPr>
        <p:spPr bwMode="auto">
          <a:xfrm>
            <a:off x="2053828" y="3573809"/>
            <a:ext cx="935038" cy="4318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2400">
                <a:solidFill>
                  <a:srgbClr val="66FFFF"/>
                </a:solidFill>
                <a:latin typeface="Comic Sans MS" pitchFamily="66" charset="0"/>
              </a:rPr>
              <a:t>can</a:t>
            </a:r>
            <a:endParaRPr lang="es-ES" sz="2400" b="1">
              <a:solidFill>
                <a:srgbClr val="66FFFF"/>
              </a:solidFill>
              <a:latin typeface="Comic Sans MS" pitchFamily="66" charset="0"/>
            </a:endParaRPr>
          </a:p>
        </p:txBody>
      </p:sp>
      <p:sp>
        <p:nvSpPr>
          <p:cNvPr id="51" name="Rectangle 101"/>
          <p:cNvSpPr>
            <a:spLocks noChangeArrowheads="1"/>
          </p:cNvSpPr>
          <p:nvPr/>
        </p:nvSpPr>
        <p:spPr bwMode="auto">
          <a:xfrm>
            <a:off x="2557066" y="3573809"/>
            <a:ext cx="358775" cy="4318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2400">
                <a:solidFill>
                  <a:srgbClr val="66FFFF"/>
                </a:solidFill>
                <a:latin typeface="Comic Sans MS" pitchFamily="66" charset="0"/>
              </a:rPr>
              <a:t>?</a:t>
            </a:r>
            <a:endParaRPr lang="es-ES" sz="2400" b="1">
              <a:solidFill>
                <a:srgbClr val="66FFFF"/>
              </a:solidFill>
              <a:latin typeface="Comic Sans MS" pitchFamily="66" charset="0"/>
            </a:endParaRPr>
          </a:p>
        </p:txBody>
      </p:sp>
      <p:sp>
        <p:nvSpPr>
          <p:cNvPr id="52" name="Rectangle 102"/>
          <p:cNvSpPr>
            <a:spLocks noChangeArrowheads="1"/>
          </p:cNvSpPr>
          <p:nvPr/>
        </p:nvSpPr>
        <p:spPr bwMode="auto">
          <a:xfrm>
            <a:off x="1402953" y="3501008"/>
            <a:ext cx="1584325" cy="588311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63500"/>
          </a:effec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2400" dirty="0">
                <a:solidFill>
                  <a:srgbClr val="66FFFF"/>
                </a:solidFill>
                <a:latin typeface="Comic Sans MS" pitchFamily="66" charset="0"/>
              </a:rPr>
              <a:t>Can</a:t>
            </a:r>
            <a:r>
              <a:rPr lang="es-ES" sz="24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Comic Sans MS" pitchFamily="66" charset="0"/>
              </a:rPr>
              <a:t>she</a:t>
            </a:r>
            <a:r>
              <a:rPr lang="es-ES" sz="2400" dirty="0">
                <a:solidFill>
                  <a:srgbClr val="66FFFF"/>
                </a:solidFill>
                <a:latin typeface="Comic Sans MS" pitchFamily="66" charset="0"/>
              </a:rPr>
              <a:t>?</a:t>
            </a:r>
            <a:endParaRPr lang="es-ES" sz="2400" b="1" dirty="0">
              <a:solidFill>
                <a:srgbClr val="66FFFF"/>
              </a:solidFill>
              <a:latin typeface="Comic Sans MS" pitchFamily="66" charset="0"/>
            </a:endParaRPr>
          </a:p>
        </p:txBody>
      </p:sp>
      <p:sp>
        <p:nvSpPr>
          <p:cNvPr id="53" name="Rectangle 103"/>
          <p:cNvSpPr>
            <a:spLocks noChangeArrowheads="1"/>
          </p:cNvSpPr>
          <p:nvPr/>
        </p:nvSpPr>
        <p:spPr bwMode="auto">
          <a:xfrm>
            <a:off x="1475978" y="4004022"/>
            <a:ext cx="719138" cy="4318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2400">
                <a:solidFill>
                  <a:schemeClr val="bg1"/>
                </a:solidFill>
                <a:latin typeface="Comic Sans MS" pitchFamily="66" charset="0"/>
              </a:rPr>
              <a:t>It</a:t>
            </a:r>
            <a:endParaRPr lang="es-ES" sz="2400" b="1">
              <a:solidFill>
                <a:srgbClr val="66FFFF"/>
              </a:solidFill>
              <a:latin typeface="Comic Sans MS" pitchFamily="66" charset="0"/>
            </a:endParaRPr>
          </a:p>
        </p:txBody>
      </p:sp>
      <p:sp>
        <p:nvSpPr>
          <p:cNvPr id="54" name="Rectangle 104"/>
          <p:cNvSpPr>
            <a:spLocks noChangeArrowheads="1"/>
          </p:cNvSpPr>
          <p:nvPr/>
        </p:nvSpPr>
        <p:spPr bwMode="auto">
          <a:xfrm>
            <a:off x="2053828" y="4004022"/>
            <a:ext cx="935038" cy="4318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2400">
                <a:solidFill>
                  <a:srgbClr val="66FFFF"/>
                </a:solidFill>
                <a:latin typeface="Comic Sans MS" pitchFamily="66" charset="0"/>
              </a:rPr>
              <a:t>can</a:t>
            </a:r>
            <a:endParaRPr lang="es-ES" sz="2400" b="1">
              <a:solidFill>
                <a:srgbClr val="66FFFF"/>
              </a:solidFill>
              <a:latin typeface="Comic Sans MS" pitchFamily="66" charset="0"/>
            </a:endParaRPr>
          </a:p>
        </p:txBody>
      </p:sp>
      <p:sp>
        <p:nvSpPr>
          <p:cNvPr id="55" name="Rectangle 105"/>
          <p:cNvSpPr>
            <a:spLocks noChangeArrowheads="1"/>
          </p:cNvSpPr>
          <p:nvPr/>
        </p:nvSpPr>
        <p:spPr bwMode="auto">
          <a:xfrm>
            <a:off x="2557066" y="4004022"/>
            <a:ext cx="358775" cy="4318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2400">
                <a:solidFill>
                  <a:srgbClr val="66FFFF"/>
                </a:solidFill>
                <a:latin typeface="Comic Sans MS" pitchFamily="66" charset="0"/>
              </a:rPr>
              <a:t>?</a:t>
            </a:r>
            <a:endParaRPr lang="es-ES" sz="2400" b="1">
              <a:solidFill>
                <a:srgbClr val="66FFFF"/>
              </a:solidFill>
              <a:latin typeface="Comic Sans MS" pitchFamily="66" charset="0"/>
            </a:endParaRPr>
          </a:p>
        </p:txBody>
      </p:sp>
      <p:sp>
        <p:nvSpPr>
          <p:cNvPr id="56" name="Rectangle 106"/>
          <p:cNvSpPr>
            <a:spLocks noChangeArrowheads="1"/>
          </p:cNvSpPr>
          <p:nvPr/>
        </p:nvSpPr>
        <p:spPr bwMode="auto">
          <a:xfrm>
            <a:off x="1403623" y="3861048"/>
            <a:ext cx="1800225" cy="646113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63500"/>
          </a:effectLst>
        </p:spPr>
        <p:txBody>
          <a:bodyPr anchor="ctr"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2400" dirty="0">
                <a:solidFill>
                  <a:srgbClr val="66FFFF"/>
                </a:solidFill>
                <a:latin typeface="Comic Sans MS" pitchFamily="66" charset="0"/>
              </a:rPr>
              <a:t>Can</a:t>
            </a:r>
            <a:r>
              <a:rPr lang="es-ES" sz="24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Comic Sans MS" pitchFamily="66" charset="0"/>
              </a:rPr>
              <a:t>it</a:t>
            </a:r>
            <a:r>
              <a:rPr lang="es-ES" sz="2400" dirty="0">
                <a:solidFill>
                  <a:srgbClr val="66FFFF"/>
                </a:solidFill>
                <a:latin typeface="Comic Sans MS" pitchFamily="66" charset="0"/>
              </a:rPr>
              <a:t>?</a:t>
            </a:r>
            <a:endParaRPr lang="es-ES" sz="2400" b="1" dirty="0">
              <a:solidFill>
                <a:srgbClr val="66FFFF"/>
              </a:solidFill>
              <a:latin typeface="Comic Sans MS" pitchFamily="66" charset="0"/>
            </a:endParaRPr>
          </a:p>
        </p:txBody>
      </p:sp>
      <p:sp>
        <p:nvSpPr>
          <p:cNvPr id="57" name="Rectangle 107"/>
          <p:cNvSpPr>
            <a:spLocks noChangeArrowheads="1"/>
          </p:cNvSpPr>
          <p:nvPr/>
        </p:nvSpPr>
        <p:spPr bwMode="auto">
          <a:xfrm>
            <a:off x="1475978" y="4580284"/>
            <a:ext cx="719138" cy="4318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2400">
                <a:solidFill>
                  <a:schemeClr val="bg1"/>
                </a:solidFill>
                <a:latin typeface="Comic Sans MS" pitchFamily="66" charset="0"/>
              </a:rPr>
              <a:t>We</a:t>
            </a:r>
            <a:endParaRPr lang="es-ES" sz="2400" b="1">
              <a:solidFill>
                <a:srgbClr val="66FFFF"/>
              </a:solidFill>
              <a:latin typeface="Comic Sans MS" pitchFamily="66" charset="0"/>
            </a:endParaRPr>
          </a:p>
        </p:txBody>
      </p:sp>
      <p:sp>
        <p:nvSpPr>
          <p:cNvPr id="58" name="Rectangle 108"/>
          <p:cNvSpPr>
            <a:spLocks noChangeArrowheads="1"/>
          </p:cNvSpPr>
          <p:nvPr/>
        </p:nvSpPr>
        <p:spPr bwMode="auto">
          <a:xfrm>
            <a:off x="2053828" y="4580284"/>
            <a:ext cx="935038" cy="4318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2400">
                <a:solidFill>
                  <a:srgbClr val="66FFFF"/>
                </a:solidFill>
                <a:latin typeface="Comic Sans MS" pitchFamily="66" charset="0"/>
              </a:rPr>
              <a:t>can</a:t>
            </a:r>
            <a:endParaRPr lang="es-ES" sz="2400" b="1">
              <a:solidFill>
                <a:srgbClr val="66FFFF"/>
              </a:solidFill>
              <a:latin typeface="Comic Sans MS" pitchFamily="66" charset="0"/>
            </a:endParaRPr>
          </a:p>
        </p:txBody>
      </p:sp>
      <p:sp>
        <p:nvSpPr>
          <p:cNvPr id="59" name="Rectangle 109"/>
          <p:cNvSpPr>
            <a:spLocks noChangeArrowheads="1"/>
          </p:cNvSpPr>
          <p:nvPr/>
        </p:nvSpPr>
        <p:spPr bwMode="auto">
          <a:xfrm>
            <a:off x="2557066" y="4580284"/>
            <a:ext cx="358775" cy="4318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2400">
                <a:solidFill>
                  <a:srgbClr val="66FFFF"/>
                </a:solidFill>
                <a:latin typeface="Comic Sans MS" pitchFamily="66" charset="0"/>
              </a:rPr>
              <a:t>?</a:t>
            </a:r>
            <a:endParaRPr lang="es-ES" sz="2400" b="1">
              <a:solidFill>
                <a:srgbClr val="66FFFF"/>
              </a:solidFill>
              <a:latin typeface="Comic Sans MS" pitchFamily="66" charset="0"/>
            </a:endParaRPr>
          </a:p>
        </p:txBody>
      </p:sp>
      <p:sp>
        <p:nvSpPr>
          <p:cNvPr id="60" name="Rectangle 110"/>
          <p:cNvSpPr>
            <a:spLocks noChangeArrowheads="1"/>
          </p:cNvSpPr>
          <p:nvPr/>
        </p:nvSpPr>
        <p:spPr bwMode="auto">
          <a:xfrm>
            <a:off x="1403648" y="4365104"/>
            <a:ext cx="1656879" cy="72137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63500"/>
          </a:effectLst>
        </p:spPr>
        <p:txBody>
          <a:bodyPr anchor="ctr"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2400" dirty="0">
                <a:solidFill>
                  <a:srgbClr val="66FFFF"/>
                </a:solidFill>
                <a:latin typeface="Comic Sans MS" pitchFamily="66" charset="0"/>
              </a:rPr>
              <a:t>Can</a:t>
            </a:r>
            <a:r>
              <a:rPr lang="es-ES" sz="24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Comic Sans MS" pitchFamily="66" charset="0"/>
              </a:rPr>
              <a:t>we</a:t>
            </a:r>
            <a:r>
              <a:rPr lang="es-ES" sz="2400" dirty="0">
                <a:solidFill>
                  <a:srgbClr val="66FFFF"/>
                </a:solidFill>
                <a:latin typeface="Comic Sans MS" pitchFamily="66" charset="0"/>
              </a:rPr>
              <a:t>?</a:t>
            </a:r>
            <a:endParaRPr lang="es-ES" sz="2400" b="1" dirty="0">
              <a:solidFill>
                <a:srgbClr val="66FFFF"/>
              </a:solidFill>
              <a:latin typeface="Comic Sans MS" pitchFamily="66" charset="0"/>
            </a:endParaRPr>
          </a:p>
        </p:txBody>
      </p:sp>
      <p:sp>
        <p:nvSpPr>
          <p:cNvPr id="61" name="Rectangle 111"/>
          <p:cNvSpPr>
            <a:spLocks noChangeArrowheads="1"/>
          </p:cNvSpPr>
          <p:nvPr/>
        </p:nvSpPr>
        <p:spPr bwMode="auto">
          <a:xfrm>
            <a:off x="1474391" y="5012084"/>
            <a:ext cx="719137" cy="4318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2400">
                <a:solidFill>
                  <a:schemeClr val="bg1"/>
                </a:solidFill>
                <a:latin typeface="Comic Sans MS" pitchFamily="66" charset="0"/>
              </a:rPr>
              <a:t>You</a:t>
            </a:r>
            <a:endParaRPr lang="es-ES" sz="2400" b="1">
              <a:solidFill>
                <a:srgbClr val="66FFFF"/>
              </a:solidFill>
              <a:latin typeface="Comic Sans MS" pitchFamily="66" charset="0"/>
            </a:endParaRPr>
          </a:p>
        </p:txBody>
      </p:sp>
      <p:sp>
        <p:nvSpPr>
          <p:cNvPr id="62" name="Rectangle 112"/>
          <p:cNvSpPr>
            <a:spLocks noChangeArrowheads="1"/>
          </p:cNvSpPr>
          <p:nvPr/>
        </p:nvSpPr>
        <p:spPr bwMode="auto">
          <a:xfrm>
            <a:off x="2052241" y="5012084"/>
            <a:ext cx="935037" cy="4318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2400">
                <a:solidFill>
                  <a:srgbClr val="66FFFF"/>
                </a:solidFill>
                <a:latin typeface="Comic Sans MS" pitchFamily="66" charset="0"/>
              </a:rPr>
              <a:t>can</a:t>
            </a:r>
            <a:endParaRPr lang="es-ES" sz="2400" b="1">
              <a:solidFill>
                <a:srgbClr val="66FFFF"/>
              </a:solidFill>
              <a:latin typeface="Comic Sans MS" pitchFamily="66" charset="0"/>
            </a:endParaRPr>
          </a:p>
        </p:txBody>
      </p:sp>
      <p:sp>
        <p:nvSpPr>
          <p:cNvPr id="63" name="Rectangle 113"/>
          <p:cNvSpPr>
            <a:spLocks noChangeArrowheads="1"/>
          </p:cNvSpPr>
          <p:nvPr/>
        </p:nvSpPr>
        <p:spPr bwMode="auto">
          <a:xfrm>
            <a:off x="2555478" y="5012084"/>
            <a:ext cx="358775" cy="4318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2400">
                <a:solidFill>
                  <a:srgbClr val="66FFFF"/>
                </a:solidFill>
                <a:latin typeface="Comic Sans MS" pitchFamily="66" charset="0"/>
              </a:rPr>
              <a:t>?</a:t>
            </a:r>
            <a:endParaRPr lang="es-ES" sz="2400" b="1">
              <a:solidFill>
                <a:srgbClr val="66FFFF"/>
              </a:solidFill>
              <a:latin typeface="Comic Sans MS" pitchFamily="66" charset="0"/>
            </a:endParaRPr>
          </a:p>
        </p:txBody>
      </p:sp>
      <p:sp>
        <p:nvSpPr>
          <p:cNvPr id="64" name="Rectangle 114"/>
          <p:cNvSpPr>
            <a:spLocks noChangeArrowheads="1"/>
          </p:cNvSpPr>
          <p:nvPr/>
        </p:nvSpPr>
        <p:spPr bwMode="auto">
          <a:xfrm>
            <a:off x="1404194" y="4869160"/>
            <a:ext cx="1655638" cy="574079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63500"/>
          </a:effectLst>
        </p:spPr>
        <p:txBody>
          <a:bodyPr anchor="ctr"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2400" dirty="0">
                <a:solidFill>
                  <a:srgbClr val="66FFFF"/>
                </a:solidFill>
                <a:latin typeface="Comic Sans MS" pitchFamily="66" charset="0"/>
              </a:rPr>
              <a:t>Can</a:t>
            </a:r>
            <a:r>
              <a:rPr lang="es-ES" sz="24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Comic Sans MS" pitchFamily="66" charset="0"/>
              </a:rPr>
              <a:t>you</a:t>
            </a:r>
            <a:r>
              <a:rPr lang="es-ES" sz="2400" dirty="0">
                <a:solidFill>
                  <a:srgbClr val="66FFFF"/>
                </a:solidFill>
                <a:latin typeface="Comic Sans MS" pitchFamily="66" charset="0"/>
              </a:rPr>
              <a:t>?</a:t>
            </a:r>
            <a:endParaRPr lang="es-ES" sz="2400" b="1" dirty="0">
              <a:solidFill>
                <a:srgbClr val="66FFFF"/>
              </a:solidFill>
              <a:latin typeface="Comic Sans MS" pitchFamily="66" charset="0"/>
            </a:endParaRPr>
          </a:p>
        </p:txBody>
      </p:sp>
      <p:sp>
        <p:nvSpPr>
          <p:cNvPr id="65" name="Rectangle 115"/>
          <p:cNvSpPr>
            <a:spLocks noChangeArrowheads="1"/>
          </p:cNvSpPr>
          <p:nvPr/>
        </p:nvSpPr>
        <p:spPr bwMode="auto">
          <a:xfrm>
            <a:off x="1475978" y="5445472"/>
            <a:ext cx="1582738" cy="4318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2400">
                <a:solidFill>
                  <a:schemeClr val="bg1"/>
                </a:solidFill>
                <a:latin typeface="Comic Sans MS" pitchFamily="66" charset="0"/>
              </a:rPr>
              <a:t>They</a:t>
            </a:r>
            <a:endParaRPr lang="es-ES" sz="2400" b="1">
              <a:solidFill>
                <a:srgbClr val="66FFFF"/>
              </a:solidFill>
              <a:latin typeface="Comic Sans MS" pitchFamily="66" charset="0"/>
            </a:endParaRPr>
          </a:p>
        </p:txBody>
      </p:sp>
      <p:sp>
        <p:nvSpPr>
          <p:cNvPr id="66" name="Rectangle 116"/>
          <p:cNvSpPr>
            <a:spLocks noChangeArrowheads="1"/>
          </p:cNvSpPr>
          <p:nvPr/>
        </p:nvSpPr>
        <p:spPr bwMode="auto">
          <a:xfrm>
            <a:off x="2196703" y="5445472"/>
            <a:ext cx="935038" cy="4318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2400">
                <a:solidFill>
                  <a:srgbClr val="66FFFF"/>
                </a:solidFill>
                <a:latin typeface="Comic Sans MS" pitchFamily="66" charset="0"/>
              </a:rPr>
              <a:t>can</a:t>
            </a:r>
            <a:endParaRPr lang="es-ES" sz="2400" b="1">
              <a:solidFill>
                <a:srgbClr val="66FFFF"/>
              </a:solidFill>
              <a:latin typeface="Comic Sans MS" pitchFamily="66" charset="0"/>
            </a:endParaRPr>
          </a:p>
        </p:txBody>
      </p:sp>
      <p:sp>
        <p:nvSpPr>
          <p:cNvPr id="67" name="Rectangle 117"/>
          <p:cNvSpPr>
            <a:spLocks noChangeArrowheads="1"/>
          </p:cNvSpPr>
          <p:nvPr/>
        </p:nvSpPr>
        <p:spPr bwMode="auto">
          <a:xfrm>
            <a:off x="2699941" y="5445472"/>
            <a:ext cx="358775" cy="4318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2400">
                <a:solidFill>
                  <a:srgbClr val="66FFFF"/>
                </a:solidFill>
                <a:latin typeface="Comic Sans MS" pitchFamily="66" charset="0"/>
              </a:rPr>
              <a:t>?</a:t>
            </a:r>
            <a:endParaRPr lang="es-ES" sz="2400" b="1">
              <a:solidFill>
                <a:srgbClr val="66FFFF"/>
              </a:solidFill>
              <a:latin typeface="Comic Sans MS" pitchFamily="66" charset="0"/>
            </a:endParaRPr>
          </a:p>
        </p:txBody>
      </p:sp>
      <p:sp>
        <p:nvSpPr>
          <p:cNvPr id="68" name="Rectangle 118"/>
          <p:cNvSpPr>
            <a:spLocks noChangeArrowheads="1"/>
          </p:cNvSpPr>
          <p:nvPr/>
        </p:nvSpPr>
        <p:spPr bwMode="auto">
          <a:xfrm>
            <a:off x="1402606" y="5301208"/>
            <a:ext cx="1873250" cy="646782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63500"/>
          </a:effectLst>
        </p:spPr>
        <p:txBody>
          <a:bodyPr anchor="ctr"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2400" dirty="0">
                <a:solidFill>
                  <a:srgbClr val="66FFFF"/>
                </a:solidFill>
                <a:latin typeface="Comic Sans MS" pitchFamily="66" charset="0"/>
              </a:rPr>
              <a:t>Can</a:t>
            </a:r>
            <a:r>
              <a:rPr lang="es-ES" sz="24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Comic Sans MS" pitchFamily="66" charset="0"/>
              </a:rPr>
              <a:t>they</a:t>
            </a:r>
            <a:r>
              <a:rPr lang="es-ES" sz="2400" dirty="0">
                <a:solidFill>
                  <a:srgbClr val="66FFFF"/>
                </a:solidFill>
                <a:latin typeface="Comic Sans MS" pitchFamily="66" charset="0"/>
              </a:rPr>
              <a:t>?</a:t>
            </a:r>
            <a:endParaRPr lang="es-ES" sz="2400" b="1" dirty="0">
              <a:solidFill>
                <a:srgbClr val="66FFFF"/>
              </a:solidFill>
              <a:latin typeface="Comic Sans MS" pitchFamily="66" charset="0"/>
            </a:endParaRPr>
          </a:p>
        </p:txBody>
      </p:sp>
      <p:sp>
        <p:nvSpPr>
          <p:cNvPr id="69" name="Rectangle 122"/>
          <p:cNvSpPr>
            <a:spLocks noChangeArrowheads="1"/>
          </p:cNvSpPr>
          <p:nvPr/>
        </p:nvSpPr>
        <p:spPr bwMode="auto">
          <a:xfrm>
            <a:off x="3419748" y="2419697"/>
            <a:ext cx="2736850" cy="6477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2400" dirty="0">
                <a:solidFill>
                  <a:srgbClr val="66FFFF"/>
                </a:solidFill>
                <a:latin typeface="Comic Sans MS" pitchFamily="66" charset="0"/>
              </a:rPr>
              <a:t>Yes, </a:t>
            </a:r>
            <a:r>
              <a:rPr lang="es-ES" sz="2400" dirty="0">
                <a:solidFill>
                  <a:schemeClr val="bg1"/>
                </a:solidFill>
                <a:latin typeface="Comic Sans MS" pitchFamily="66" charset="0"/>
              </a:rPr>
              <a:t>I/</a:t>
            </a:r>
            <a:r>
              <a:rPr lang="es-ES" sz="2400" dirty="0" err="1">
                <a:solidFill>
                  <a:schemeClr val="bg1"/>
                </a:solidFill>
                <a:latin typeface="Comic Sans MS" pitchFamily="66" charset="0"/>
              </a:rPr>
              <a:t>you</a:t>
            </a:r>
            <a:r>
              <a:rPr lang="es-ES" sz="2400" dirty="0">
                <a:solidFill>
                  <a:srgbClr val="66FFFF"/>
                </a:solidFill>
                <a:latin typeface="Comic Sans MS" pitchFamily="66" charset="0"/>
              </a:rPr>
              <a:t> can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2400" dirty="0">
                <a:solidFill>
                  <a:srgbClr val="66FFFF"/>
                </a:solidFill>
                <a:latin typeface="Comic Sans MS" pitchFamily="66" charset="0"/>
              </a:rPr>
              <a:t>No, </a:t>
            </a:r>
            <a:r>
              <a:rPr lang="es-ES" sz="2400" dirty="0">
                <a:solidFill>
                  <a:schemeClr val="bg1"/>
                </a:solidFill>
                <a:latin typeface="Comic Sans MS" pitchFamily="66" charset="0"/>
              </a:rPr>
              <a:t>I/</a:t>
            </a:r>
            <a:r>
              <a:rPr lang="es-ES" sz="2400" dirty="0" err="1">
                <a:solidFill>
                  <a:schemeClr val="bg1"/>
                </a:solidFill>
                <a:latin typeface="Comic Sans MS" pitchFamily="66" charset="0"/>
              </a:rPr>
              <a:t>you</a:t>
            </a:r>
            <a:r>
              <a:rPr lang="es-ES" sz="2400" dirty="0">
                <a:solidFill>
                  <a:srgbClr val="66FFFF"/>
                </a:solidFill>
                <a:latin typeface="Comic Sans MS" pitchFamily="66" charset="0"/>
              </a:rPr>
              <a:t> </a:t>
            </a:r>
            <a:r>
              <a:rPr lang="es-ES" sz="2400" dirty="0" err="1">
                <a:solidFill>
                  <a:srgbClr val="66FFFF"/>
                </a:solidFill>
                <a:latin typeface="Comic Sans MS" pitchFamily="66" charset="0"/>
              </a:rPr>
              <a:t>can’t</a:t>
            </a:r>
            <a:endParaRPr lang="es-ES" sz="2400" b="1" dirty="0">
              <a:solidFill>
                <a:srgbClr val="66FFFF"/>
              </a:solidFill>
              <a:latin typeface="Comic Sans MS" pitchFamily="66" charset="0"/>
            </a:endParaRPr>
          </a:p>
        </p:txBody>
      </p:sp>
      <p:sp>
        <p:nvSpPr>
          <p:cNvPr id="70" name="Rectangle 123"/>
          <p:cNvSpPr>
            <a:spLocks noChangeArrowheads="1"/>
          </p:cNvSpPr>
          <p:nvPr/>
        </p:nvSpPr>
        <p:spPr bwMode="auto">
          <a:xfrm>
            <a:off x="3348310" y="3500784"/>
            <a:ext cx="3024188" cy="6477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2400" dirty="0">
                <a:solidFill>
                  <a:srgbClr val="66FFFF"/>
                </a:solidFill>
                <a:latin typeface="Comic Sans MS" pitchFamily="66" charset="0"/>
              </a:rPr>
              <a:t>Yes, </a:t>
            </a:r>
            <a:r>
              <a:rPr lang="es-ES" sz="2400" dirty="0">
                <a:solidFill>
                  <a:schemeClr val="bg1"/>
                </a:solidFill>
                <a:latin typeface="Comic Sans MS" pitchFamily="66" charset="0"/>
              </a:rPr>
              <a:t>he/</a:t>
            </a:r>
            <a:r>
              <a:rPr lang="es-ES" sz="2400" dirty="0" err="1">
                <a:solidFill>
                  <a:schemeClr val="bg1"/>
                </a:solidFill>
                <a:latin typeface="Comic Sans MS" pitchFamily="66" charset="0"/>
              </a:rPr>
              <a:t>she</a:t>
            </a:r>
            <a:r>
              <a:rPr lang="es-ES" sz="2400" dirty="0">
                <a:solidFill>
                  <a:schemeClr val="bg1"/>
                </a:solidFill>
                <a:latin typeface="Comic Sans MS" pitchFamily="66" charset="0"/>
              </a:rPr>
              <a:t>/</a:t>
            </a:r>
            <a:r>
              <a:rPr lang="es-ES" sz="2400" dirty="0" err="1">
                <a:solidFill>
                  <a:schemeClr val="bg1"/>
                </a:solidFill>
                <a:latin typeface="Comic Sans MS" pitchFamily="66" charset="0"/>
              </a:rPr>
              <a:t>it</a:t>
            </a:r>
            <a:r>
              <a:rPr lang="es-ES" sz="2400" dirty="0">
                <a:solidFill>
                  <a:srgbClr val="66FFFF"/>
                </a:solidFill>
                <a:latin typeface="Comic Sans MS" pitchFamily="66" charset="0"/>
              </a:rPr>
              <a:t> can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2400" dirty="0">
                <a:solidFill>
                  <a:srgbClr val="66FFFF"/>
                </a:solidFill>
                <a:latin typeface="Comic Sans MS" pitchFamily="66" charset="0"/>
              </a:rPr>
              <a:t>No, </a:t>
            </a:r>
            <a:r>
              <a:rPr lang="es-ES" sz="2400" dirty="0">
                <a:solidFill>
                  <a:schemeClr val="bg1"/>
                </a:solidFill>
                <a:latin typeface="Comic Sans MS" pitchFamily="66" charset="0"/>
              </a:rPr>
              <a:t>he/</a:t>
            </a:r>
            <a:r>
              <a:rPr lang="es-ES" sz="2400" dirty="0" err="1">
                <a:solidFill>
                  <a:schemeClr val="bg1"/>
                </a:solidFill>
                <a:latin typeface="Comic Sans MS" pitchFamily="66" charset="0"/>
              </a:rPr>
              <a:t>she</a:t>
            </a:r>
            <a:r>
              <a:rPr lang="es-ES" sz="2400" dirty="0">
                <a:solidFill>
                  <a:schemeClr val="bg1"/>
                </a:solidFill>
                <a:latin typeface="Comic Sans MS" pitchFamily="66" charset="0"/>
              </a:rPr>
              <a:t>/</a:t>
            </a:r>
            <a:r>
              <a:rPr lang="es-ES" sz="2400" dirty="0" err="1">
                <a:solidFill>
                  <a:schemeClr val="bg1"/>
                </a:solidFill>
                <a:latin typeface="Comic Sans MS" pitchFamily="66" charset="0"/>
              </a:rPr>
              <a:t>it</a:t>
            </a:r>
            <a:r>
              <a:rPr lang="es-ES" sz="24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2400" dirty="0" err="1">
                <a:solidFill>
                  <a:srgbClr val="66FFFF"/>
                </a:solidFill>
                <a:latin typeface="Comic Sans MS" pitchFamily="66" charset="0"/>
              </a:rPr>
              <a:t>can’t</a:t>
            </a:r>
            <a:endParaRPr lang="es-ES" sz="2400" b="1" dirty="0">
              <a:solidFill>
                <a:srgbClr val="66FFFF"/>
              </a:solidFill>
              <a:latin typeface="Comic Sans MS" pitchFamily="66" charset="0"/>
            </a:endParaRPr>
          </a:p>
        </p:txBody>
      </p:sp>
      <p:sp>
        <p:nvSpPr>
          <p:cNvPr id="71" name="Rectangle 124"/>
          <p:cNvSpPr>
            <a:spLocks noChangeArrowheads="1"/>
          </p:cNvSpPr>
          <p:nvPr/>
        </p:nvSpPr>
        <p:spPr bwMode="auto">
          <a:xfrm>
            <a:off x="3203848" y="4796184"/>
            <a:ext cx="35290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2400" dirty="0">
                <a:solidFill>
                  <a:srgbClr val="66FFFF"/>
                </a:solidFill>
                <a:latin typeface="Comic Sans MS" pitchFamily="66" charset="0"/>
              </a:rPr>
              <a:t>Yes, </a:t>
            </a:r>
            <a:r>
              <a:rPr lang="es-ES" sz="2400" dirty="0" err="1">
                <a:solidFill>
                  <a:schemeClr val="bg1"/>
                </a:solidFill>
                <a:latin typeface="Comic Sans MS" pitchFamily="66" charset="0"/>
              </a:rPr>
              <a:t>we</a:t>
            </a:r>
            <a:r>
              <a:rPr lang="es-ES" sz="2400" dirty="0">
                <a:solidFill>
                  <a:schemeClr val="bg1"/>
                </a:solidFill>
                <a:latin typeface="Comic Sans MS" pitchFamily="66" charset="0"/>
              </a:rPr>
              <a:t>/</a:t>
            </a:r>
            <a:r>
              <a:rPr lang="es-ES" sz="2400" dirty="0" err="1">
                <a:solidFill>
                  <a:schemeClr val="bg1"/>
                </a:solidFill>
                <a:latin typeface="Comic Sans MS" pitchFamily="66" charset="0"/>
              </a:rPr>
              <a:t>you</a:t>
            </a:r>
            <a:r>
              <a:rPr lang="es-ES" sz="2400" dirty="0">
                <a:solidFill>
                  <a:schemeClr val="bg1"/>
                </a:solidFill>
                <a:latin typeface="Comic Sans MS" pitchFamily="66" charset="0"/>
              </a:rPr>
              <a:t>/</a:t>
            </a:r>
            <a:r>
              <a:rPr lang="es-ES" sz="2400" dirty="0" err="1">
                <a:solidFill>
                  <a:schemeClr val="bg1"/>
                </a:solidFill>
                <a:latin typeface="Comic Sans MS" pitchFamily="66" charset="0"/>
              </a:rPr>
              <a:t>they</a:t>
            </a:r>
            <a:r>
              <a:rPr lang="es-ES" sz="2400" dirty="0">
                <a:solidFill>
                  <a:srgbClr val="66FFFF"/>
                </a:solidFill>
                <a:latin typeface="Comic Sans MS" pitchFamily="66" charset="0"/>
              </a:rPr>
              <a:t> can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2400" dirty="0">
                <a:solidFill>
                  <a:srgbClr val="66FFFF"/>
                </a:solidFill>
                <a:latin typeface="Comic Sans MS" pitchFamily="66" charset="0"/>
              </a:rPr>
              <a:t>No, </a:t>
            </a:r>
            <a:r>
              <a:rPr lang="es-ES" sz="2400" dirty="0" err="1">
                <a:solidFill>
                  <a:schemeClr val="bg1"/>
                </a:solidFill>
                <a:latin typeface="Comic Sans MS" pitchFamily="66" charset="0"/>
              </a:rPr>
              <a:t>we</a:t>
            </a:r>
            <a:r>
              <a:rPr lang="es-ES" sz="2400" dirty="0">
                <a:solidFill>
                  <a:schemeClr val="bg1"/>
                </a:solidFill>
                <a:latin typeface="Comic Sans MS" pitchFamily="66" charset="0"/>
              </a:rPr>
              <a:t>/</a:t>
            </a:r>
            <a:r>
              <a:rPr lang="es-ES" sz="2400" dirty="0" err="1">
                <a:solidFill>
                  <a:schemeClr val="bg1"/>
                </a:solidFill>
                <a:latin typeface="Comic Sans MS" pitchFamily="66" charset="0"/>
              </a:rPr>
              <a:t>you</a:t>
            </a:r>
            <a:r>
              <a:rPr lang="es-ES" sz="2400" dirty="0">
                <a:solidFill>
                  <a:schemeClr val="bg1"/>
                </a:solidFill>
                <a:latin typeface="Comic Sans MS" pitchFamily="66" charset="0"/>
              </a:rPr>
              <a:t>/</a:t>
            </a:r>
            <a:r>
              <a:rPr lang="es-ES" sz="2400" dirty="0" err="1">
                <a:solidFill>
                  <a:schemeClr val="bg1"/>
                </a:solidFill>
                <a:latin typeface="Comic Sans MS" pitchFamily="66" charset="0"/>
              </a:rPr>
              <a:t>they</a:t>
            </a:r>
            <a:r>
              <a:rPr lang="es-ES" sz="24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2400" dirty="0" err="1">
                <a:solidFill>
                  <a:srgbClr val="66FFFF"/>
                </a:solidFill>
                <a:latin typeface="Comic Sans MS" pitchFamily="66" charset="0"/>
              </a:rPr>
              <a:t>can’t</a:t>
            </a:r>
            <a:endParaRPr lang="es-ES" sz="2400" b="1" dirty="0">
              <a:solidFill>
                <a:srgbClr val="66FFFF"/>
              </a:solidFill>
              <a:latin typeface="Comic Sans MS" pitchFamily="66" charset="0"/>
            </a:endParaRPr>
          </a:p>
        </p:txBody>
      </p:sp>
      <p:sp>
        <p:nvSpPr>
          <p:cNvPr id="73" name="Text Box 139"/>
          <p:cNvSpPr txBox="1">
            <a:spLocks noChangeArrowheads="1"/>
          </p:cNvSpPr>
          <p:nvPr/>
        </p:nvSpPr>
        <p:spPr bwMode="auto">
          <a:xfrm>
            <a:off x="1187053" y="1910159"/>
            <a:ext cx="2170501" cy="40011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2000" b="1" dirty="0">
                <a:solidFill>
                  <a:schemeClr val="bg1"/>
                </a:solidFill>
                <a:latin typeface="Comic Sans MS" pitchFamily="66" charset="0"/>
              </a:rPr>
              <a:t>QUESTIONS</a:t>
            </a:r>
          </a:p>
        </p:txBody>
      </p:sp>
      <p:sp>
        <p:nvSpPr>
          <p:cNvPr id="74" name="Text Box 140"/>
          <p:cNvSpPr txBox="1">
            <a:spLocks noChangeArrowheads="1"/>
          </p:cNvSpPr>
          <p:nvPr/>
        </p:nvSpPr>
        <p:spPr bwMode="auto">
          <a:xfrm>
            <a:off x="3565798" y="1910159"/>
            <a:ext cx="25193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dirty="0">
                <a:solidFill>
                  <a:schemeClr val="bg1"/>
                </a:solidFill>
                <a:latin typeface="Comic Sans MS" pitchFamily="66" charset="0"/>
              </a:rPr>
              <a:t>SHORT ANSWERS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6136" y="3179551"/>
            <a:ext cx="3060799" cy="3678449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2080730"/>
      </p:ext>
    </p:extLst>
  </p:cSld>
  <p:clrMapOvr>
    <a:masterClrMapping/>
  </p:clrMapOvr>
  <p:transition advTm="680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4 -4.44444E-6 L 0.01996 -0.05439 C 0.02326 -0.06666 0.0283 -0.07338 0.03351 -0.07338 C 0.03941 -0.07338 0.0441 -0.06666 0.04739 -0.05439 L 0.06371 -4.44444E-6 " pathEditMode="relative" rAng="0" ptsTypes="FffFF">
                                      <p:cBhvr>
                                        <p:cTn id="9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-368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-0.00347 L -0.01285 0.04259 C -0.0158 0.05301 -0.02101 0.05972 -0.02605 0.05972 C -0.03195 0.05972 -0.03664 0.05301 -0.03993 0.04259 L -0.05504 -0.00347 " pathEditMode="relative" rAng="0" ptsTypes="FffFF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1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4 -4.44444E-6 L 0.01996 -0.05439 C 0.02326 -0.06666 0.0283 -0.07338 0.03351 -0.07338 C 0.03941 -0.07338 0.0441 -0.06666 0.04739 -0.05439 L 0.06371 -4.44444E-6 " pathEditMode="relative" rAng="0" ptsTypes="FffFF">
                                      <p:cBhvr>
                                        <p:cTn id="23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-368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-0.00347 L -0.01285 0.04259 C -0.0158 0.05301 -0.02101 0.05972 -0.02605 0.05972 C -0.03195 0.05972 -0.03664 0.05301 -0.03993 0.04259 L -0.05504 -0.00347 " pathEditMode="relative" rAng="0" ptsTypes="FffFF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1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4 -4.44444E-6 L 0.01996 -0.05439 C 0.02326 -0.06666 0.0283 -0.07338 0.03351 -0.07338 C 0.03941 -0.07338 0.0441 -0.06666 0.04739 -0.05439 L 0.06371 -4.44444E-6 " pathEditMode="relative" rAng="0" ptsTypes="FffFF">
                                      <p:cBhvr>
                                        <p:cTn id="45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-368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-0.00347 L -0.01285 0.04259 C -0.0158 0.05301 -0.02101 0.05972 -0.02605 0.05972 C -0.03195 0.05972 -0.03664 0.05301 -0.03993 0.04259 L -0.05504 -0.00347 " pathEditMode="relative" rAng="0" ptsTypes="FffFF">
                                      <p:cBhvr>
                                        <p:cTn id="4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1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4 -4.44444E-6 L 0.01996 -0.05439 C 0.02326 -0.06666 0.0283 -0.07338 0.03351 -0.07338 C 0.03941 -0.07338 0.0441 -0.06666 0.04739 -0.05439 L 0.06371 -4.44444E-6 " pathEditMode="relative" rAng="0" ptsTypes="FffFF">
                                      <p:cBhvr>
                                        <p:cTn id="59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-3681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-0.00347 L -0.01285 0.04259 C -0.0158 0.05301 -0.02101 0.05972 -0.02605 0.05972 C -0.03195 0.05972 -0.03664 0.05301 -0.03993 0.04259 L -0.05504 -0.00347 " pathEditMode="relative" rAng="0" ptsTypes="FffFF">
                                      <p:cBhvr>
                                        <p:cTn id="6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1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4 -4.44444E-6 L 0.01996 -0.05439 C 0.02326 -0.06666 0.0283 -0.07338 0.03351 -0.07338 C 0.03941 -0.07338 0.0441 -0.06666 0.04739 -0.05439 L 0.06371 -4.44444E-6 " pathEditMode="relative" rAng="0" ptsTypes="FffFF">
                                      <p:cBhvr>
                                        <p:cTn id="73" dur="1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-3681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-0.00347 L -0.01285 0.04259 C -0.0158 0.05301 -0.02101 0.05972 -0.02605 0.05972 C -0.03195 0.05972 -0.03664 0.05301 -0.03993 0.04259 L -0.05504 -0.00347 " pathEditMode="relative" rAng="0" ptsTypes="FffFF">
                                      <p:cBhvr>
                                        <p:cTn id="7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1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4 -4.44444E-6 L 0.01996 -0.05439 C 0.02326 -0.06666 0.0283 -0.07338 0.03351 -0.07338 C 0.03941 -0.07338 0.0441 -0.06666 0.04739 -0.05439 L 0.06371 -4.44444E-6 " pathEditMode="relative" rAng="0" ptsTypes="FffFF">
                                      <p:cBhvr>
                                        <p:cTn id="95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-3681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-0.00347 L -0.01285 0.04259 C -0.0158 0.05301 -0.02101 0.05972 -0.02605 0.05972 C -0.03195 0.05972 -0.03664 0.05301 -0.03993 0.04259 L -0.05504 -0.00347 " pathEditMode="relative" rAng="0" ptsTypes="FffFF">
                                      <p:cBhvr>
                                        <p:cTn id="9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1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4 -4.44444E-6 L 0.01996 -0.05439 C 0.02326 -0.06666 0.0283 -0.07338 0.03351 -0.07338 C 0.03941 -0.07338 0.0441 -0.06666 0.04739 -0.05439 L 0.06371 -4.44444E-6 " pathEditMode="relative" rAng="0" ptsTypes="FffFF">
                                      <p:cBhvr>
                                        <p:cTn id="109" dur="1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-3681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-0.00347 L -0.01285 0.04259 C -0.0158 0.05301 -0.02101 0.05972 -0.02605 0.05972 C -0.03195 0.05972 -0.03664 0.05301 -0.03993 0.04259 L -0.05504 -0.00347 " pathEditMode="relative" rAng="0" ptsTypes="FffFF">
                                      <p:cBhvr>
                                        <p:cTn id="11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1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4 -4.44444E-6 L 0.01996 -0.05439 C 0.02326 -0.06666 0.0283 -0.07338 0.03351 -0.07338 C 0.03941 -0.07338 0.0441 -0.06666 0.04739 -0.05439 L 0.06371 -4.44444E-6 " pathEditMode="relative" rAng="0" ptsTypes="FffFF">
                                      <p:cBhvr>
                                        <p:cTn id="123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-3681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-0.02135 0.04606 C -0.02517 0.05648 -0.03177 0.06319 -0.03802 0.06319 C -0.04548 0.06319 -0.05139 0.05648 -0.05555 0.04606 L -0.07465 1.85185E-6 " pathEditMode="relative" rAng="0" ptsTypes="FffFF">
                                      <p:cBhvr>
                                        <p:cTn id="12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3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500"/>
                            </p:stCondLst>
                            <p:childTnLst>
                              <p:par>
                                <p:cTn id="13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7" grpId="0" build="p"/>
      <p:bldP spid="38" grpId="0"/>
      <p:bldP spid="39" grpId="0"/>
      <p:bldP spid="40" grpId="0" animBg="1"/>
      <p:bldP spid="41" grpId="0" build="p"/>
      <p:bldP spid="42" grpId="0"/>
      <p:bldP spid="43" grpId="0"/>
      <p:bldP spid="44" grpId="0" animBg="1"/>
      <p:bldP spid="45" grpId="0" build="p"/>
      <p:bldP spid="46" grpId="0"/>
      <p:bldP spid="47" grpId="0"/>
      <p:bldP spid="48" grpId="0" animBg="1"/>
      <p:bldP spid="49" grpId="0" build="p"/>
      <p:bldP spid="50" grpId="0"/>
      <p:bldP spid="51" grpId="0"/>
      <p:bldP spid="52" grpId="0" animBg="1"/>
      <p:bldP spid="53" grpId="0" build="p"/>
      <p:bldP spid="54" grpId="0"/>
      <p:bldP spid="55" grpId="0"/>
      <p:bldP spid="56" grpId="0" animBg="1"/>
      <p:bldP spid="57" grpId="0" build="p"/>
      <p:bldP spid="58" grpId="0"/>
      <p:bldP spid="59" grpId="0"/>
      <p:bldP spid="60" grpId="0" animBg="1"/>
      <p:bldP spid="61" grpId="0" build="p"/>
      <p:bldP spid="62" grpId="0"/>
      <p:bldP spid="63" grpId="0"/>
      <p:bldP spid="64" grpId="0" animBg="1"/>
      <p:bldP spid="65" grpId="0" build="p"/>
      <p:bldP spid="66" grpId="0"/>
      <p:bldP spid="67" grpId="0"/>
      <p:bldP spid="68" grpId="0" animBg="1"/>
      <p:bldP spid="69" grpId="0"/>
      <p:bldP spid="70" grpId="0"/>
      <p:bldP spid="7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Llamada ovalada"/>
          <p:cNvSpPr/>
          <p:nvPr/>
        </p:nvSpPr>
        <p:spPr>
          <a:xfrm>
            <a:off x="2714612" y="142852"/>
            <a:ext cx="5857916" cy="1440160"/>
          </a:xfrm>
          <a:prstGeom prst="wedgeEllipseCallout">
            <a:avLst>
              <a:gd name="adj1" fmla="val 29166"/>
              <a:gd name="adj2" fmla="val 124895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3600" b="1" u="sng" dirty="0" smtClean="0">
                <a:solidFill>
                  <a:schemeClr val="tx2"/>
                </a:solidFill>
              </a:rPr>
              <a:t>Can</a:t>
            </a:r>
            <a:r>
              <a:rPr lang="es-ES_tradnl" sz="3600" b="1" dirty="0" smtClean="0">
                <a:solidFill>
                  <a:schemeClr val="tx2"/>
                </a:solidFill>
              </a:rPr>
              <a:t> </a:t>
            </a:r>
            <a:r>
              <a:rPr lang="es-ES_tradnl" sz="3600" b="1" dirty="0" smtClean="0">
                <a:solidFill>
                  <a:schemeClr val="tx1"/>
                </a:solidFill>
              </a:rPr>
              <a:t>you</a:t>
            </a:r>
            <a:r>
              <a:rPr lang="es-ES_tradnl" sz="3600" b="1" dirty="0" smtClean="0">
                <a:solidFill>
                  <a:schemeClr val="tx2"/>
                </a:solidFill>
              </a:rPr>
              <a:t> </a:t>
            </a:r>
            <a:r>
              <a:rPr lang="es-ES_tradnl" sz="3600" b="1" dirty="0" smtClean="0">
                <a:solidFill>
                  <a:schemeClr val="tx1"/>
                </a:solidFill>
              </a:rPr>
              <a:t> ride a bike?</a:t>
            </a:r>
            <a:endParaRPr lang="es-ES" sz="3600" b="1" dirty="0">
              <a:solidFill>
                <a:schemeClr val="tx1"/>
              </a:solidFill>
            </a:endParaRPr>
          </a:p>
        </p:txBody>
      </p:sp>
      <p:pic>
        <p:nvPicPr>
          <p:cNvPr id="9" name="Рисунок 8" descr="RS1087_Ride a bike col-we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3214686"/>
            <a:ext cx="4067902" cy="2714620"/>
          </a:xfrm>
          <a:prstGeom prst="rect">
            <a:avLst/>
          </a:prstGeom>
        </p:spPr>
      </p:pic>
      <p:pic>
        <p:nvPicPr>
          <p:cNvPr id="4" name="Picture 2" descr="http://englishtospanishforkids.com/wp-content/uploads/2011/06/boy-pointing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1" b="49580"/>
          <a:stretch/>
        </p:blipFill>
        <p:spPr bwMode="auto">
          <a:xfrm>
            <a:off x="5715008" y="2571744"/>
            <a:ext cx="3000396" cy="2851259"/>
          </a:xfrm>
          <a:prstGeom prst="rect">
            <a:avLst/>
          </a:prstGeom>
          <a:noFill/>
          <a:effectLst>
            <a:outerShdw blurRad="1524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4 Llamada ovalada"/>
          <p:cNvSpPr/>
          <p:nvPr/>
        </p:nvSpPr>
        <p:spPr>
          <a:xfrm>
            <a:off x="1071538" y="1857364"/>
            <a:ext cx="2285984" cy="1082970"/>
          </a:xfrm>
          <a:prstGeom prst="wedgeEllipseCallout">
            <a:avLst>
              <a:gd name="adj1" fmla="val -14634"/>
              <a:gd name="adj2" fmla="val 88328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2000" b="1" dirty="0" smtClean="0">
                <a:solidFill>
                  <a:schemeClr val="tx2"/>
                </a:solidFill>
                <a:latin typeface="Comic Sans MS" pitchFamily="66" charset="0"/>
              </a:rPr>
              <a:t>Yes, I can</a:t>
            </a:r>
            <a:endParaRPr lang="es-ES" sz="20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0029291"/>
      </p:ext>
    </p:extLst>
  </p:cSld>
  <p:clrMapOvr>
    <a:masterClrMapping/>
  </p:clrMapOvr>
  <p:transition advTm="66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build="allAtOnce" animBg="1"/>
      <p:bldP spid="7" grpId="0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Llamada ovalada"/>
          <p:cNvSpPr/>
          <p:nvPr/>
        </p:nvSpPr>
        <p:spPr>
          <a:xfrm>
            <a:off x="3643306" y="857232"/>
            <a:ext cx="4143404" cy="1440160"/>
          </a:xfrm>
          <a:prstGeom prst="wedgeEllipseCallout">
            <a:avLst>
              <a:gd name="adj1" fmla="val 48788"/>
              <a:gd name="adj2" fmla="val 107578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_tradnl" sz="3600" b="1" u="sng" dirty="0" smtClean="0">
                <a:solidFill>
                  <a:schemeClr val="tx2"/>
                </a:solidFill>
              </a:rPr>
              <a:t>Can</a:t>
            </a:r>
            <a:r>
              <a:rPr lang="es-ES_tradnl" sz="3600" b="1" dirty="0" smtClean="0">
                <a:solidFill>
                  <a:schemeClr val="tx2"/>
                </a:solidFill>
              </a:rPr>
              <a:t> </a:t>
            </a:r>
            <a:r>
              <a:rPr lang="es-ES_tradnl" sz="3600" b="1" dirty="0" smtClean="0">
                <a:solidFill>
                  <a:schemeClr val="tx1"/>
                </a:solidFill>
              </a:rPr>
              <a:t>you</a:t>
            </a:r>
            <a:r>
              <a:rPr lang="es-ES_tradnl" sz="3600" b="1" dirty="0" smtClean="0">
                <a:solidFill>
                  <a:schemeClr val="tx2"/>
                </a:solidFill>
              </a:rPr>
              <a:t> 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fly?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://englishtospanishforkids.com/wp-content/uploads/2011/06/boy-pointing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1" b="49580"/>
          <a:stretch/>
        </p:blipFill>
        <p:spPr bwMode="auto">
          <a:xfrm>
            <a:off x="6143604" y="3071810"/>
            <a:ext cx="3000396" cy="2851259"/>
          </a:xfrm>
          <a:prstGeom prst="rect">
            <a:avLst/>
          </a:prstGeom>
          <a:noFill/>
          <a:effectLst>
            <a:outerShdw blurRad="1524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llustration about Cartoon line art for an airplane. Illustration of  flight, terminal, people - 1301493 | Cartoon airplane, Airplane drawing,  Airplane illustratio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785918" y="2714620"/>
            <a:ext cx="4198579" cy="2366949"/>
          </a:xfrm>
          <a:prstGeom prst="rect">
            <a:avLst/>
          </a:prstGeom>
          <a:noFill/>
        </p:spPr>
      </p:pic>
      <p:pic>
        <p:nvPicPr>
          <p:cNvPr id="8" name="Picture 2" descr="Векторная иллюстрация cute boy cartoon go to school | Премиум векторы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428596" y="3214686"/>
            <a:ext cx="1357290" cy="1914516"/>
          </a:xfrm>
          <a:prstGeom prst="rect">
            <a:avLst/>
          </a:prstGeom>
          <a:noFill/>
        </p:spPr>
      </p:pic>
      <p:sp>
        <p:nvSpPr>
          <p:cNvPr id="9" name="4 Llamada ovalada"/>
          <p:cNvSpPr/>
          <p:nvPr/>
        </p:nvSpPr>
        <p:spPr>
          <a:xfrm>
            <a:off x="500034" y="1500174"/>
            <a:ext cx="2285984" cy="1082970"/>
          </a:xfrm>
          <a:prstGeom prst="wedgeEllipseCallout">
            <a:avLst>
              <a:gd name="adj1" fmla="val -14634"/>
              <a:gd name="adj2" fmla="val 88328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2000" b="1" dirty="0" smtClean="0">
                <a:solidFill>
                  <a:srgbClr val="C00000"/>
                </a:solidFill>
                <a:latin typeface="Comic Sans MS" pitchFamily="66" charset="0"/>
              </a:rPr>
              <a:t>No, I can’t</a:t>
            </a:r>
            <a:endParaRPr lang="es-ES" sz="20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4"/>
    </mc:Choice>
    <mc:Fallback xmlns="">
      <p:transition spd="slow" advTm="7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build="allAtOnce" animBg="1"/>
      <p:bldP spid="9" grpId="0" build="allAtOnc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Llamada ovalada"/>
          <p:cNvSpPr/>
          <p:nvPr/>
        </p:nvSpPr>
        <p:spPr>
          <a:xfrm>
            <a:off x="2571736" y="285728"/>
            <a:ext cx="5857916" cy="1440160"/>
          </a:xfrm>
          <a:prstGeom prst="wedgeEllipseCallout">
            <a:avLst>
              <a:gd name="adj1" fmla="val 42836"/>
              <a:gd name="adj2" fmla="val 131629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_tradnl" sz="3600" b="1" u="sng" dirty="0" smtClean="0">
                <a:solidFill>
                  <a:schemeClr val="tx2"/>
                </a:solidFill>
              </a:rPr>
              <a:t>Can</a:t>
            </a:r>
            <a:r>
              <a:rPr lang="es-ES_tradnl" sz="3600" b="1" dirty="0" smtClean="0">
                <a:solidFill>
                  <a:schemeClr val="tx2"/>
                </a:solidFill>
              </a:rPr>
              <a:t> </a:t>
            </a:r>
            <a:r>
              <a:rPr lang="es-ES_tradnl" sz="3600" b="1" dirty="0" smtClean="0">
                <a:solidFill>
                  <a:schemeClr val="tx1"/>
                </a:solidFill>
              </a:rPr>
              <a:t>you</a:t>
            </a:r>
            <a:r>
              <a:rPr lang="es-ES_tradnl" sz="3600" b="1" dirty="0" smtClean="0">
                <a:solidFill>
                  <a:schemeClr val="tx2"/>
                </a:solidFill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drive a car? 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artoon-boy-riding-a-car_157186-17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4414" y="3000372"/>
            <a:ext cx="3143272" cy="3208548"/>
          </a:xfrm>
          <a:prstGeom prst="rect">
            <a:avLst/>
          </a:prstGeom>
        </p:spPr>
      </p:pic>
      <p:pic>
        <p:nvPicPr>
          <p:cNvPr id="4" name="Picture 2" descr="http://englishtospanishforkids.com/wp-content/uploads/2011/06/boy-pointing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1" b="49580"/>
          <a:stretch/>
        </p:blipFill>
        <p:spPr bwMode="auto">
          <a:xfrm>
            <a:off x="5715008" y="2928934"/>
            <a:ext cx="3000396" cy="2851259"/>
          </a:xfrm>
          <a:prstGeom prst="rect">
            <a:avLst/>
          </a:prstGeom>
          <a:noFill/>
          <a:effectLst>
            <a:outerShdw blurRad="1524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4 Llamada ovalada"/>
          <p:cNvSpPr/>
          <p:nvPr/>
        </p:nvSpPr>
        <p:spPr>
          <a:xfrm>
            <a:off x="1071538" y="1857364"/>
            <a:ext cx="2285984" cy="1082970"/>
          </a:xfrm>
          <a:prstGeom prst="wedgeEllipseCallout">
            <a:avLst>
              <a:gd name="adj1" fmla="val -88"/>
              <a:gd name="adj2" fmla="val 72976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2000" b="1" dirty="0" smtClean="0">
                <a:solidFill>
                  <a:schemeClr val="tx2"/>
                </a:solidFill>
                <a:latin typeface="Comic Sans MS" pitchFamily="66" charset="0"/>
              </a:rPr>
              <a:t>Yes, I can</a:t>
            </a:r>
            <a:endParaRPr lang="es-ES" sz="20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2"/>
    </mc:Choice>
    <mc:Fallback xmlns="">
      <p:transition spd="slow" advTm="6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build="allAtOnce" animBg="1"/>
      <p:bldP spid="7" grpId="0" build="allAtOnce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Llamada ovalada"/>
          <p:cNvSpPr/>
          <p:nvPr/>
        </p:nvSpPr>
        <p:spPr>
          <a:xfrm>
            <a:off x="4427984" y="1124744"/>
            <a:ext cx="3672408" cy="2232248"/>
          </a:xfrm>
          <a:prstGeom prst="wedgeEllipseCallout">
            <a:avLst>
              <a:gd name="adj1" fmla="val -57246"/>
              <a:gd name="adj2" fmla="val 62082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4000" b="1" dirty="0" smtClean="0">
                <a:solidFill>
                  <a:schemeClr val="accent1">
                    <a:lumMod val="75000"/>
                  </a:schemeClr>
                </a:solidFill>
                <a:latin typeface="Berlin Sans FB Demi" pitchFamily="34" charset="0"/>
                <a:cs typeface="Aharoni" pitchFamily="2" charset="-79"/>
              </a:rPr>
              <a:t>Well done!</a:t>
            </a:r>
            <a:endParaRPr lang="es-ES" sz="4000" b="1" dirty="0">
              <a:solidFill>
                <a:schemeClr val="accent1">
                  <a:lumMod val="75000"/>
                </a:schemeClr>
              </a:solidFill>
              <a:latin typeface="Berlin Sans FB Demi" pitchFamily="34" charset="0"/>
              <a:cs typeface="Aharoni" pitchFamily="2" charset="-79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3061882"/>
            <a:ext cx="4430778" cy="281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6826831"/>
      </p:ext>
    </p:extLst>
  </p:cSld>
  <p:clrMapOvr>
    <a:masterClrMapping/>
  </p:clrMapOvr>
  <p:transition advTm="31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736x/40/6f/35/406f3504021321ff88e7c4a3928a5bbc--sorting-activities-preschool-ideas.jpg"/>
          <p:cNvPicPr>
            <a:picLocks noChangeAspect="1" noChangeArrowheads="1"/>
          </p:cNvPicPr>
          <p:nvPr/>
        </p:nvPicPr>
        <p:blipFill>
          <a:blip r:embed="rId5"/>
          <a:srcRect l="3174" t="15385" r="3175" b="35165"/>
          <a:stretch>
            <a:fillRect/>
          </a:stretch>
        </p:blipFill>
        <p:spPr bwMode="auto">
          <a:xfrm>
            <a:off x="0" y="870575"/>
            <a:ext cx="9144000" cy="3487119"/>
          </a:xfrm>
          <a:prstGeom prst="rect">
            <a:avLst/>
          </a:prstGeom>
          <a:noFill/>
        </p:spPr>
      </p:pic>
      <p:pic>
        <p:nvPicPr>
          <p:cNvPr id="5" name="Picture 2" descr="https://i.pinimg.com/736x/40/6f/35/406f3504021321ff88e7c4a3928a5bbc--sorting-activities-preschool-ideas.jpg"/>
          <p:cNvPicPr>
            <a:picLocks noChangeAspect="1" noChangeArrowheads="1"/>
          </p:cNvPicPr>
          <p:nvPr/>
        </p:nvPicPr>
        <p:blipFill>
          <a:blip r:embed="rId5"/>
          <a:srcRect l="37302" t="83517" r="35714" b="2197"/>
          <a:stretch>
            <a:fillRect/>
          </a:stretch>
        </p:blipFill>
        <p:spPr bwMode="auto">
          <a:xfrm>
            <a:off x="3500430" y="5286388"/>
            <a:ext cx="2428892" cy="928694"/>
          </a:xfrm>
          <a:prstGeom prst="rect">
            <a:avLst/>
          </a:prstGeom>
          <a:noFill/>
        </p:spPr>
      </p:pic>
      <p:pic>
        <p:nvPicPr>
          <p:cNvPr id="6" name="Picture 2" descr="https://i.pinimg.com/736x/40/6f/35/406f3504021321ff88e7c4a3928a5bbc--sorting-activities-preschool-ideas.jpg"/>
          <p:cNvPicPr>
            <a:picLocks noChangeAspect="1" noChangeArrowheads="1"/>
          </p:cNvPicPr>
          <p:nvPr/>
        </p:nvPicPr>
        <p:blipFill>
          <a:blip r:embed="rId5"/>
          <a:srcRect l="9418" t="69085" r="8836" b="18681"/>
          <a:stretch>
            <a:fillRect/>
          </a:stretch>
        </p:blipFill>
        <p:spPr bwMode="auto">
          <a:xfrm>
            <a:off x="1000100" y="4500570"/>
            <a:ext cx="7358114" cy="795342"/>
          </a:xfrm>
          <a:prstGeom prst="rect">
            <a:avLst/>
          </a:prstGeom>
          <a:noFill/>
        </p:spPr>
      </p:pic>
      <p:pic>
        <p:nvPicPr>
          <p:cNvPr id="7" name="Picture 2" descr="https://i.pinimg.com/736x/40/6f/35/406f3504021321ff88e7c4a3928a5bbc--sorting-activities-preschool-ideas.jpg"/>
          <p:cNvPicPr>
            <a:picLocks noChangeAspect="1" noChangeArrowheads="1"/>
          </p:cNvPicPr>
          <p:nvPr/>
        </p:nvPicPr>
        <p:blipFill>
          <a:blip r:embed="rId5"/>
          <a:srcRect l="37990" t="69085" r="35820" b="18681"/>
          <a:stretch>
            <a:fillRect/>
          </a:stretch>
        </p:blipFill>
        <p:spPr bwMode="auto">
          <a:xfrm>
            <a:off x="428596" y="2214554"/>
            <a:ext cx="2357454" cy="795342"/>
          </a:xfrm>
          <a:prstGeom prst="rect">
            <a:avLst/>
          </a:prstGeom>
          <a:noFill/>
        </p:spPr>
      </p:pic>
      <p:pic>
        <p:nvPicPr>
          <p:cNvPr id="8" name="Picture 2" descr="https://i.pinimg.com/736x/40/6f/35/406f3504021321ff88e7c4a3928a5bbc--sorting-activities-preschool-ideas.jpg"/>
          <p:cNvPicPr>
            <a:picLocks noChangeAspect="1" noChangeArrowheads="1"/>
          </p:cNvPicPr>
          <p:nvPr/>
        </p:nvPicPr>
        <p:blipFill>
          <a:blip r:embed="rId5"/>
          <a:srcRect l="65661" t="68939" r="8836" b="18681"/>
          <a:stretch>
            <a:fillRect/>
          </a:stretch>
        </p:blipFill>
        <p:spPr bwMode="auto">
          <a:xfrm>
            <a:off x="3428992" y="2143116"/>
            <a:ext cx="2295540" cy="804866"/>
          </a:xfrm>
          <a:prstGeom prst="rect">
            <a:avLst/>
          </a:prstGeom>
          <a:noFill/>
        </p:spPr>
      </p:pic>
      <p:pic>
        <p:nvPicPr>
          <p:cNvPr id="9" name="Picture 2" descr="https://i.pinimg.com/736x/40/6f/35/406f3504021321ff88e7c4a3928a5bbc--sorting-activities-preschool-ideas.jpg"/>
          <p:cNvPicPr>
            <a:picLocks noChangeAspect="1" noChangeArrowheads="1"/>
          </p:cNvPicPr>
          <p:nvPr/>
        </p:nvPicPr>
        <p:blipFill>
          <a:blip r:embed="rId5"/>
          <a:srcRect l="9418" t="69891" r="63016" b="18681"/>
          <a:stretch>
            <a:fillRect/>
          </a:stretch>
        </p:blipFill>
        <p:spPr bwMode="auto">
          <a:xfrm>
            <a:off x="6429388" y="2214554"/>
            <a:ext cx="2481282" cy="742952"/>
          </a:xfrm>
          <a:prstGeom prst="rect">
            <a:avLst/>
          </a:prstGeom>
          <a:noFill/>
        </p:spPr>
      </p:pic>
      <p:pic>
        <p:nvPicPr>
          <p:cNvPr id="10" name="Picture 2" descr="https://i.pinimg.com/736x/40/6f/35/406f3504021321ff88e7c4a3928a5bbc--sorting-activities-preschool-ideas.jpg"/>
          <p:cNvPicPr>
            <a:picLocks noChangeAspect="1" noChangeArrowheads="1"/>
          </p:cNvPicPr>
          <p:nvPr/>
        </p:nvPicPr>
        <p:blipFill>
          <a:blip r:embed="rId5"/>
          <a:srcRect l="37302" t="83517" r="35714" b="3296"/>
          <a:stretch>
            <a:fillRect/>
          </a:stretch>
        </p:blipFill>
        <p:spPr bwMode="auto">
          <a:xfrm>
            <a:off x="6357950" y="3214686"/>
            <a:ext cx="2428892" cy="85725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071670" y="0"/>
            <a:ext cx="5429288" cy="5714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Look  at the pictures and </a:t>
            </a:r>
            <a:r>
              <a:rPr lang="en-GB" dirty="0" smtClean="0"/>
              <a:t>Divide into </a:t>
            </a:r>
            <a:r>
              <a:rPr lang="en-GB" smtClean="0"/>
              <a:t>three groups</a:t>
            </a:r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49"/>
    </mc:Choice>
    <mc:Fallback xmlns="">
      <p:transition spd="slow" advTm="36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араллелограмм 3"/>
          <p:cNvSpPr/>
          <p:nvPr/>
        </p:nvSpPr>
        <p:spPr>
          <a:xfrm>
            <a:off x="1000100" y="142852"/>
            <a:ext cx="6929486" cy="714380"/>
          </a:xfrm>
          <a:prstGeom prst="parallelogram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Now, let’s watch a video and 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sing</a:t>
            </a:r>
          </a:p>
          <a:p>
            <a:pPr algn="ctr"/>
            <a:r>
              <a:rPr lang="en-US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dirty="0" smtClean="0">
                <a:solidFill>
                  <a:schemeClr val="tx1"/>
                </a:solidFill>
              </a:rPr>
              <a:t>Yes, I Can!</a:t>
            </a:r>
            <a:r>
              <a:rPr lang="en-US" dirty="0" smtClean="0"/>
              <a:t> </a:t>
            </a:r>
            <a:r>
              <a:rPr lang="en-US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together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488" y="6215082"/>
            <a:ext cx="3001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https://youtu.be/_Ir0Mc6Qilo</a:t>
            </a:r>
            <a:endParaRPr lang="ru-RU" dirty="0"/>
          </a:p>
        </p:txBody>
      </p:sp>
      <p:pic>
        <p:nvPicPr>
          <p:cNvPr id="6" name="Рисунок 5" descr="WhatsApp Image 2021-04-10 at 01.00.30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96" y="1142984"/>
            <a:ext cx="8438613" cy="4500594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26"/>
    </mc:Choice>
    <mc:Fallback xmlns="">
      <p:transition spd="slow" advTm="16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artoon-female-teacher-standing-next-to-a-blackboa-vector-4900287.jpg"/>
          <p:cNvPicPr>
            <a:picLocks noChangeAspect="1"/>
          </p:cNvPicPr>
          <p:nvPr/>
        </p:nvPicPr>
        <p:blipFill>
          <a:blip r:embed="rId4"/>
          <a:srcRect b="8333"/>
          <a:stretch>
            <a:fillRect/>
          </a:stretch>
        </p:blipFill>
        <p:spPr>
          <a:xfrm>
            <a:off x="1000100" y="500042"/>
            <a:ext cx="7551892" cy="557214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42976" y="1285860"/>
            <a:ext cx="35004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85852" y="1214422"/>
            <a:ext cx="44291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By the end of the lesson learners will be able to: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can / can’t  to describe ability,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pronounce basic words and expressions intelligibly.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29"/>
    </mc:Choice>
    <mc:Fallback xmlns="">
      <p:transition spd="slow" advTm="17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43182"/>
            <a:ext cx="9144000" cy="7694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ll MT" pitchFamily="18" charset="0"/>
              </a:rPr>
              <a:t>PLAY A GAME</a:t>
            </a: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7"/>
    </mc:Choice>
    <mc:Fallback xmlns="">
      <p:transition spd="slow" advTm="2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Flecha derecha">
            <a:hlinkClick r:id="" action="ppaction://hlinkshowjump?jump=nextslide"/>
          </p:cNvPr>
          <p:cNvSpPr/>
          <p:nvPr/>
        </p:nvSpPr>
        <p:spPr>
          <a:xfrm>
            <a:off x="7740352" y="6021288"/>
            <a:ext cx="1144263" cy="665980"/>
          </a:xfrm>
          <a:prstGeom prst="rightArrow">
            <a:avLst>
              <a:gd name="adj1" fmla="val 50000"/>
              <a:gd name="adj2" fmla="val 64562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000" b="1" dirty="0" smtClean="0">
                <a:solidFill>
                  <a:schemeClr val="bg1"/>
                </a:solidFill>
              </a:rPr>
              <a:t>NEXT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3214678" y="4500570"/>
            <a:ext cx="2707335" cy="94722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b="1" dirty="0" smtClean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Water </a:t>
            </a:r>
            <a:endParaRPr lang="es-ES" sz="3200" b="1" dirty="0"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6143636" y="4500570"/>
            <a:ext cx="2786996" cy="94722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 smtClean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Air </a:t>
            </a:r>
            <a:endParaRPr lang="es-ES" sz="3200" b="1" dirty="0"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85786" y="214290"/>
            <a:ext cx="7643866" cy="64294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Bahnschrift SemiBold" pitchFamily="34" charset="0"/>
              </a:rPr>
              <a:t>Identify the mode of transport and tick the correct answer</a:t>
            </a:r>
            <a:endParaRPr lang="ru-RU" sz="2000" b="1" dirty="0">
              <a:solidFill>
                <a:srgbClr val="002060"/>
              </a:solidFill>
              <a:latin typeface="Bahnschrift SemiBold" pitchFamily="34" charset="0"/>
            </a:endParaRPr>
          </a:p>
        </p:txBody>
      </p:sp>
      <p:sp>
        <p:nvSpPr>
          <p:cNvPr id="10" name="17 Rectángulo redondeado"/>
          <p:cNvSpPr/>
          <p:nvPr/>
        </p:nvSpPr>
        <p:spPr>
          <a:xfrm>
            <a:off x="0" y="4429132"/>
            <a:ext cx="2786996" cy="94722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Land</a:t>
            </a:r>
            <a:r>
              <a:rPr lang="en-US" sz="4000" dirty="0" smtClean="0"/>
              <a:t> </a:t>
            </a:r>
            <a:endParaRPr lang="es-ES" sz="3200" b="1" dirty="0"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2" name="Рисунок 11" descr="clip-art-ship-cartoon-vehicle-naval-architecture-png-favpng-q2KustmBByJcUjHbtBRmruP9y.jpg"/>
          <p:cNvPicPr>
            <a:picLocks noChangeAspect="1"/>
          </p:cNvPicPr>
          <p:nvPr/>
        </p:nvPicPr>
        <p:blipFill>
          <a:blip r:embed="rId7"/>
          <a:srcRect l="-294" t="16666" r="16787"/>
          <a:stretch>
            <a:fillRect/>
          </a:stretch>
        </p:blipFill>
        <p:spPr>
          <a:xfrm>
            <a:off x="2643174" y="1714488"/>
            <a:ext cx="3878598" cy="2357454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0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242">
        <p:circle/>
      </p:transition>
    </mc:Choice>
    <mc:Fallback xmlns="">
      <p:transition spd="slow" advTm="1024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 animBg="1"/>
      <p:bldP spid="16" grpId="0" animBg="1"/>
      <p:bldP spid="16" grpId="1" animBg="1"/>
      <p:bldP spid="18" grpId="0" animBg="1"/>
      <p:bldP spid="18" grpId="1" animBg="1"/>
      <p:bldP spid="18" grpId="2" animBg="1"/>
      <p:bldP spid="10" grpId="0" animBg="1"/>
      <p:bldP spid="10" grpId="1" animBg="1"/>
      <p:bldP spid="10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Flecha derecha">
            <a:hlinkClick r:id="" action="ppaction://hlinkshowjump?jump=nextslide"/>
          </p:cNvPr>
          <p:cNvSpPr/>
          <p:nvPr/>
        </p:nvSpPr>
        <p:spPr>
          <a:xfrm>
            <a:off x="7740352" y="6021288"/>
            <a:ext cx="1144263" cy="665980"/>
          </a:xfrm>
          <a:prstGeom prst="rightArrow">
            <a:avLst>
              <a:gd name="adj1" fmla="val 50000"/>
              <a:gd name="adj2" fmla="val 64562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000" b="1" dirty="0" smtClean="0">
                <a:solidFill>
                  <a:schemeClr val="bg1"/>
                </a:solidFill>
              </a:rPr>
              <a:t>NEXT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3214678" y="4500570"/>
            <a:ext cx="2707335" cy="94722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Land</a:t>
            </a:r>
            <a:r>
              <a:rPr lang="es-ES" sz="3200" b="1" dirty="0" smtClean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</a:t>
            </a:r>
            <a:endParaRPr lang="es-ES" sz="3200" b="1" dirty="0"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6143636" y="4500570"/>
            <a:ext cx="2786996" cy="94722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 smtClean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Air </a:t>
            </a:r>
            <a:endParaRPr lang="es-ES" sz="3200" b="1" dirty="0"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85786" y="214290"/>
            <a:ext cx="7643866" cy="64294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Bahnschrift SemiBold" pitchFamily="34" charset="0"/>
              </a:rPr>
              <a:t>Identify the mode of transport and tick the correct answer</a:t>
            </a:r>
            <a:endParaRPr lang="ru-RU" sz="2000" b="1" dirty="0">
              <a:solidFill>
                <a:srgbClr val="002060"/>
              </a:solidFill>
              <a:latin typeface="Bahnschrift SemiBold" pitchFamily="34" charset="0"/>
            </a:endParaRPr>
          </a:p>
        </p:txBody>
      </p:sp>
      <p:sp>
        <p:nvSpPr>
          <p:cNvPr id="10" name="17 Rectángulo redondeado"/>
          <p:cNvSpPr/>
          <p:nvPr/>
        </p:nvSpPr>
        <p:spPr>
          <a:xfrm>
            <a:off x="0" y="4429132"/>
            <a:ext cx="2786996" cy="94722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 smtClean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Water</a:t>
            </a:r>
            <a:r>
              <a:rPr lang="en-US" sz="4000" dirty="0" smtClean="0"/>
              <a:t> </a:t>
            </a:r>
            <a:endParaRPr lang="es-ES" sz="3200" b="1" dirty="0"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8" name="Picture 4" descr="Means Of Transport for Kids | Teach Transportation to Preschoolers and  Kindergartener"/>
          <p:cNvPicPr>
            <a:picLocks noChangeAspect="1" noChangeArrowheads="1"/>
          </p:cNvPicPr>
          <p:nvPr/>
        </p:nvPicPr>
        <p:blipFill>
          <a:blip r:embed="rId7"/>
          <a:srcRect t="7324" r="50000" b="69238"/>
          <a:stretch>
            <a:fillRect/>
          </a:stretch>
        </p:blipFill>
        <p:spPr bwMode="auto">
          <a:xfrm>
            <a:off x="3143240" y="1857364"/>
            <a:ext cx="3500462" cy="2000264"/>
          </a:xfrm>
          <a:prstGeom prst="rect">
            <a:avLst/>
          </a:prstGeom>
          <a:noFill/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0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565">
        <p:circle/>
      </p:transition>
    </mc:Choice>
    <mc:Fallback xmlns="">
      <p:transition spd="slow" advTm="556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 animBg="1"/>
      <p:bldP spid="16" grpId="0" animBg="1"/>
      <p:bldP spid="16" grpId="1" animBg="1"/>
      <p:bldP spid="18" grpId="0" animBg="1"/>
      <p:bldP spid="18" grpId="1" animBg="1"/>
      <p:bldP spid="18" grpId="2" animBg="1"/>
      <p:bldP spid="10" grpId="0" animBg="1"/>
      <p:bldP spid="10" grpId="1" animBg="1"/>
      <p:bldP spid="10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Flecha derecha">
            <a:hlinkClick r:id="" action="ppaction://hlinkshowjump?jump=nextslide"/>
          </p:cNvPr>
          <p:cNvSpPr/>
          <p:nvPr/>
        </p:nvSpPr>
        <p:spPr>
          <a:xfrm>
            <a:off x="7740352" y="6021288"/>
            <a:ext cx="1144263" cy="665980"/>
          </a:xfrm>
          <a:prstGeom prst="rightArrow">
            <a:avLst>
              <a:gd name="adj1" fmla="val 50000"/>
              <a:gd name="adj2" fmla="val 64562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000" b="1" dirty="0" smtClean="0">
                <a:solidFill>
                  <a:schemeClr val="bg1"/>
                </a:solidFill>
              </a:rPr>
              <a:t>NEXT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3214678" y="4500570"/>
            <a:ext cx="2707335" cy="94722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Air</a:t>
            </a:r>
            <a:endParaRPr lang="es-ES" sz="3200" b="1" dirty="0"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6143636" y="4500570"/>
            <a:ext cx="2786996" cy="94722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 smtClean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Water </a:t>
            </a:r>
            <a:endParaRPr lang="es-ES" sz="3200" b="1" dirty="0"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85786" y="214290"/>
            <a:ext cx="7643866" cy="64294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Bahnschrift SemiBold" pitchFamily="34" charset="0"/>
              </a:rPr>
              <a:t>Identify the mode of transport and tick the correct answer</a:t>
            </a:r>
            <a:endParaRPr lang="ru-RU" sz="2000" b="1" dirty="0">
              <a:solidFill>
                <a:srgbClr val="002060"/>
              </a:solidFill>
              <a:latin typeface="Bahnschrift SemiBold" pitchFamily="34" charset="0"/>
            </a:endParaRPr>
          </a:p>
        </p:txBody>
      </p:sp>
      <p:sp>
        <p:nvSpPr>
          <p:cNvPr id="10" name="17 Rectángulo redondeado"/>
          <p:cNvSpPr/>
          <p:nvPr/>
        </p:nvSpPr>
        <p:spPr>
          <a:xfrm>
            <a:off x="0" y="4429132"/>
            <a:ext cx="2786996" cy="94722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Land</a:t>
            </a:r>
            <a:r>
              <a:rPr lang="en-US" sz="4000" dirty="0" smtClean="0"/>
              <a:t> </a:t>
            </a:r>
            <a:endParaRPr lang="es-ES" sz="3200" b="1" dirty="0"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8" name="Picture 2" descr="http://media.cookie.com/worksheet/big/science/transports/k/worksheet/worksheet-6.png"/>
          <p:cNvPicPr>
            <a:picLocks noChangeAspect="1" noChangeArrowheads="1"/>
          </p:cNvPicPr>
          <p:nvPr/>
        </p:nvPicPr>
        <p:blipFill>
          <a:blip r:embed="rId7"/>
          <a:srcRect t="7241" r="50840" b="68966"/>
          <a:stretch>
            <a:fillRect/>
          </a:stretch>
        </p:blipFill>
        <p:spPr bwMode="auto">
          <a:xfrm>
            <a:off x="3714744" y="1857364"/>
            <a:ext cx="2786082" cy="1643074"/>
          </a:xfrm>
          <a:prstGeom prst="rect">
            <a:avLst/>
          </a:prstGeom>
          <a:noFill/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0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13">
        <p:circle/>
      </p:transition>
    </mc:Choice>
    <mc:Fallback xmlns="">
      <p:transition spd="slow" advTm="501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 animBg="1"/>
      <p:bldP spid="16" grpId="0" animBg="1"/>
      <p:bldP spid="16" grpId="1" animBg="1"/>
      <p:bldP spid="18" grpId="0" animBg="1"/>
      <p:bldP spid="18" grpId="1" animBg="1"/>
      <p:bldP spid="18" grpId="2" animBg="1"/>
      <p:bldP spid="10" grpId="0" animBg="1"/>
      <p:bldP spid="10" grpId="1" animBg="1"/>
      <p:bldP spid="10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Flecha derecha">
            <a:hlinkClick r:id="" action="ppaction://hlinkshowjump?jump=nextslide"/>
          </p:cNvPr>
          <p:cNvSpPr/>
          <p:nvPr/>
        </p:nvSpPr>
        <p:spPr>
          <a:xfrm>
            <a:off x="7740352" y="6021288"/>
            <a:ext cx="1144263" cy="665980"/>
          </a:xfrm>
          <a:prstGeom prst="rightArrow">
            <a:avLst>
              <a:gd name="adj1" fmla="val 50000"/>
              <a:gd name="adj2" fmla="val 64562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000" b="1" dirty="0" smtClean="0">
                <a:solidFill>
                  <a:schemeClr val="bg1"/>
                </a:solidFill>
              </a:rPr>
              <a:t>NEXT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3214678" y="4500570"/>
            <a:ext cx="2707335" cy="94722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Land</a:t>
            </a:r>
            <a:r>
              <a:rPr lang="es-ES" sz="3200" b="1" dirty="0" smtClean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</a:t>
            </a:r>
            <a:endParaRPr lang="es-ES" sz="3200" b="1" dirty="0"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6143636" y="4500570"/>
            <a:ext cx="2786996" cy="94722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 smtClean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Air </a:t>
            </a:r>
            <a:endParaRPr lang="es-ES" sz="3200" b="1" dirty="0"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85786" y="214290"/>
            <a:ext cx="7643866" cy="64294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Bahnschrift SemiBold" pitchFamily="34" charset="0"/>
              </a:rPr>
              <a:t>Identify the mode of transport and tick the correct answer</a:t>
            </a:r>
            <a:endParaRPr lang="ru-RU" sz="2000" b="1" dirty="0">
              <a:solidFill>
                <a:srgbClr val="002060"/>
              </a:solidFill>
              <a:latin typeface="Bahnschrift SemiBold" pitchFamily="34" charset="0"/>
            </a:endParaRPr>
          </a:p>
        </p:txBody>
      </p:sp>
      <p:sp>
        <p:nvSpPr>
          <p:cNvPr id="10" name="17 Rectángulo redondeado"/>
          <p:cNvSpPr/>
          <p:nvPr/>
        </p:nvSpPr>
        <p:spPr>
          <a:xfrm>
            <a:off x="0" y="4429132"/>
            <a:ext cx="2786996" cy="94722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 smtClean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Water</a:t>
            </a:r>
            <a:r>
              <a:rPr lang="en-US" sz="4000" dirty="0" smtClean="0"/>
              <a:t> </a:t>
            </a:r>
            <a:endParaRPr lang="es-ES" sz="3200" b="1" dirty="0"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9" name="Picture 2" descr="http://media.cookie.com/worksheet/big/science/transports/k/worksheet/worksheet-6.png"/>
          <p:cNvPicPr>
            <a:picLocks noChangeAspect="1" noChangeArrowheads="1"/>
          </p:cNvPicPr>
          <p:nvPr/>
        </p:nvPicPr>
        <p:blipFill>
          <a:blip r:embed="rId7"/>
          <a:srcRect t="34138" r="50840" b="37931"/>
          <a:stretch>
            <a:fillRect/>
          </a:stretch>
        </p:blipFill>
        <p:spPr bwMode="auto">
          <a:xfrm>
            <a:off x="3500430" y="1714488"/>
            <a:ext cx="2786082" cy="1928826"/>
          </a:xfrm>
          <a:prstGeom prst="rect">
            <a:avLst/>
          </a:prstGeom>
          <a:noFill/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0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466">
        <p:circle/>
      </p:transition>
    </mc:Choice>
    <mc:Fallback xmlns="">
      <p:transition spd="slow" advTm="346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 animBg="1"/>
      <p:bldP spid="16" grpId="0" animBg="1"/>
      <p:bldP spid="16" grpId="1" animBg="1"/>
      <p:bldP spid="18" grpId="0" animBg="1"/>
      <p:bldP spid="18" grpId="1" animBg="1"/>
      <p:bldP spid="18" grpId="2" animBg="1"/>
      <p:bldP spid="10" grpId="0" animBg="1"/>
      <p:bldP spid="10" grpId="1" animBg="1"/>
      <p:bldP spid="10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902426"/>
            <a:ext cx="9144000" cy="5955574"/>
          </a:xfrm>
        </p:spPr>
        <p:txBody>
          <a:bodyPr>
            <a:normAutofit/>
          </a:bodyPr>
          <a:lstStyle/>
          <a:p>
            <a:pPr lvl="0" algn="ctr">
              <a:lnSpc>
                <a:spcPts val="1300"/>
              </a:lnSpc>
              <a:spcAft>
                <a:spcPts val="800"/>
              </a:spcAft>
            </a:pPr>
            <a:r>
              <a:rPr lang="en-GB" sz="2800" b="1" i="1" dirty="0" smtClean="0">
                <a:solidFill>
                  <a:srgbClr val="FF0000"/>
                </a:solidFill>
                <a:latin typeface="Times New Roman"/>
              </a:rPr>
              <a:t>plane </a:t>
            </a:r>
            <a:r>
              <a:rPr lang="en-GB" sz="2800" b="1" i="1" dirty="0">
                <a:solidFill>
                  <a:srgbClr val="FF0000"/>
                </a:solidFill>
                <a:latin typeface="Times New Roman"/>
              </a:rPr>
              <a:t>-train </a:t>
            </a:r>
            <a:r>
              <a:rPr lang="en-GB" sz="2800" b="1" i="1" dirty="0" smtClean="0">
                <a:solidFill>
                  <a:srgbClr val="FF0000"/>
                </a:solidFill>
                <a:latin typeface="Times New Roman"/>
              </a:rPr>
              <a:t>– </a:t>
            </a:r>
            <a:r>
              <a:rPr lang="en-GB" sz="2800" b="1" i="1" dirty="0">
                <a:solidFill>
                  <a:srgbClr val="FF0000"/>
                </a:solidFill>
                <a:latin typeface="Times New Roman"/>
              </a:rPr>
              <a:t>bus </a:t>
            </a:r>
            <a:r>
              <a:rPr lang="en-GB" sz="2800" b="1" i="1" dirty="0" smtClean="0">
                <a:solidFill>
                  <a:srgbClr val="FF0000"/>
                </a:solidFill>
                <a:latin typeface="Times New Roman"/>
              </a:rPr>
              <a:t>-bike </a:t>
            </a:r>
            <a:endParaRPr lang="ru-RU" sz="2800" b="1" dirty="0">
              <a:solidFill>
                <a:srgbClr val="FF0000"/>
              </a:solidFill>
            </a:endParaRPr>
          </a:p>
          <a:p>
            <a:pPr marL="457200" indent="-457200">
              <a:spcAft>
                <a:spcPts val="800"/>
              </a:spcAft>
              <a:buAutoNum type="arabicPeriod"/>
            </a:pPr>
            <a:r>
              <a:rPr lang="en-GB" sz="2800" dirty="0" smtClean="0">
                <a:solidFill>
                  <a:schemeClr val="tx1"/>
                </a:solidFill>
                <a:latin typeface="Times New Roman"/>
              </a:rPr>
              <a:t>This vehicle has wings and starts with </a:t>
            </a:r>
            <a:r>
              <a:rPr lang="en-GB" sz="2800" i="1" dirty="0" smtClean="0">
                <a:solidFill>
                  <a:schemeClr val="tx1"/>
                </a:solidFill>
                <a:latin typeface="Times New Roman"/>
              </a:rPr>
              <a:t>p. </a:t>
            </a:r>
            <a:r>
              <a:rPr lang="en-GB" sz="2800" dirty="0" smtClean="0">
                <a:solidFill>
                  <a:schemeClr val="tx1"/>
                </a:solidFill>
                <a:latin typeface="Times New Roman"/>
              </a:rPr>
              <a:t>It is a _______</a:t>
            </a:r>
            <a:endParaRPr lang="ru-RU" sz="2800" dirty="0" smtClean="0">
              <a:solidFill>
                <a:schemeClr val="tx1"/>
              </a:solidFill>
            </a:endParaRPr>
          </a:p>
          <a:p>
            <a:pPr marL="457200" indent="-457200">
              <a:spcAft>
                <a:spcPts val="800"/>
              </a:spcAft>
              <a:buAutoNum type="arabicPeriod"/>
            </a:pPr>
            <a:r>
              <a:rPr lang="en-GB" sz="2800" dirty="0" smtClean="0">
                <a:solidFill>
                  <a:schemeClr val="tx1"/>
                </a:solidFill>
                <a:latin typeface="Times New Roman"/>
              </a:rPr>
              <a:t> A school ______is yellow.</a:t>
            </a:r>
            <a:endParaRPr lang="en-US" sz="2800" dirty="0" smtClean="0">
              <a:solidFill>
                <a:schemeClr val="tx1"/>
              </a:solidFill>
              <a:latin typeface="Times New Roman"/>
            </a:endParaRPr>
          </a:p>
          <a:p>
            <a:pPr marL="457200" indent="-457200">
              <a:spcAft>
                <a:spcPts val="800"/>
              </a:spcAft>
              <a:buAutoNum type="arabicPeriod"/>
            </a:pPr>
            <a:r>
              <a:rPr lang="en-GB" sz="2800" dirty="0" smtClean="0">
                <a:solidFill>
                  <a:schemeClr val="tx1"/>
                </a:solidFill>
                <a:latin typeface="Times New Roman"/>
              </a:rPr>
              <a:t>This vehicle travels on tracks. It is a _________________</a:t>
            </a:r>
          </a:p>
          <a:p>
            <a:pPr marL="457200" indent="-457200">
              <a:spcAft>
                <a:spcPts val="800"/>
              </a:spcAft>
              <a:buAutoNum type="arabicPeriod"/>
            </a:pPr>
            <a:r>
              <a:rPr lang="en-GB" sz="2800" dirty="0" smtClean="0">
                <a:solidFill>
                  <a:schemeClr val="tx1"/>
                </a:solidFill>
                <a:latin typeface="Times New Roman"/>
              </a:rPr>
              <a:t> This vehicle has two wheels. It is a ________________</a:t>
            </a:r>
            <a:endParaRPr lang="en-US" sz="28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285852" y="0"/>
            <a:ext cx="5786478" cy="64291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b="1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Read the words and fill in the blanks</a:t>
            </a:r>
            <a:r>
              <a:rPr lang="en-GB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dirty="0"/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36840"/>
      </p:ext>
    </p:extLst>
  </p:cSld>
  <p:clrMapOvr>
    <a:masterClrMapping/>
  </p:clrMapOvr>
  <p:transition spd="slow" advTm="526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Картинки по запросу фоны для презентация cartoon pictures for kid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642918"/>
            <a:ext cx="1000132" cy="1350178"/>
          </a:xfrm>
          <a:prstGeom prst="rect">
            <a:avLst/>
          </a:prstGeom>
          <a:noFill/>
        </p:spPr>
      </p:pic>
      <p:pic>
        <p:nvPicPr>
          <p:cNvPr id="7" name="Рисунок 6" descr="Похожее изображение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357562"/>
            <a:ext cx="1882031" cy="275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Похожее изображение"/>
          <p:cNvPicPr/>
          <p:nvPr/>
        </p:nvPicPr>
        <p:blipFill>
          <a:blip r:embed="rId6" cstate="print"/>
          <a:srcRect r="14554"/>
          <a:stretch>
            <a:fillRect/>
          </a:stretch>
        </p:blipFill>
        <p:spPr bwMode="auto">
          <a:xfrm rot="198583">
            <a:off x="3644467" y="3686414"/>
            <a:ext cx="1567007" cy="2560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Картинки по запросу very sad orange picture cartoon"/>
          <p:cNvPicPr/>
          <p:nvPr/>
        </p:nvPicPr>
        <p:blipFill>
          <a:blip r:embed="rId7">
            <a:lum bright="-10000" contrast="30000"/>
          </a:blip>
          <a:srcRect/>
          <a:stretch>
            <a:fillRect/>
          </a:stretch>
        </p:blipFill>
        <p:spPr bwMode="auto">
          <a:xfrm>
            <a:off x="6357950" y="4152745"/>
            <a:ext cx="2227650" cy="2705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643174" y="1214422"/>
            <a:ext cx="50720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Self- assessment</a:t>
            </a:r>
            <a:endParaRPr lang="ru-RU" sz="2800" dirty="0"/>
          </a:p>
        </p:txBody>
      </p:sp>
      <p:sp>
        <p:nvSpPr>
          <p:cNvPr id="15" name="Выноска-облако 14"/>
          <p:cNvSpPr/>
          <p:nvPr/>
        </p:nvSpPr>
        <p:spPr>
          <a:xfrm>
            <a:off x="6143636" y="2857496"/>
            <a:ext cx="2714644" cy="1357322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dirty="0" smtClean="0">
                <a:solidFill>
                  <a:prstClr val="black"/>
                </a:solidFill>
              </a:rPr>
              <a:t> if you don’t understand anything at all</a:t>
            </a:r>
          </a:p>
          <a:p>
            <a:pPr algn="ctr"/>
            <a:endParaRPr lang="ru-RU" dirty="0"/>
          </a:p>
        </p:txBody>
      </p:sp>
      <p:sp>
        <p:nvSpPr>
          <p:cNvPr id="16" name="Выноска-облако 15"/>
          <p:cNvSpPr/>
          <p:nvPr/>
        </p:nvSpPr>
        <p:spPr>
          <a:xfrm>
            <a:off x="3357554" y="2071678"/>
            <a:ext cx="2857520" cy="1571636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dirty="0" smtClean="0">
                <a:solidFill>
                  <a:prstClr val="black"/>
                </a:solidFill>
              </a:rPr>
              <a:t>If you all understand but you have questions </a:t>
            </a:r>
            <a:endParaRPr lang="ru-RU" dirty="0"/>
          </a:p>
        </p:txBody>
      </p:sp>
      <p:sp>
        <p:nvSpPr>
          <p:cNvPr id="17" name="Выноска-облако 16"/>
          <p:cNvSpPr/>
          <p:nvPr/>
        </p:nvSpPr>
        <p:spPr>
          <a:xfrm flipH="1">
            <a:off x="0" y="1142984"/>
            <a:ext cx="2857520" cy="2143140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If you understand everything and you liked the lesson </a:t>
            </a:r>
          </a:p>
          <a:p>
            <a:pPr lvl="0" algn="ctr"/>
            <a:endParaRPr lang="ru-RU" dirty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80"/>
    </mc:Choice>
    <mc:Fallback xmlns="">
      <p:transition spd="slow" advTm="24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5984" y="785794"/>
            <a:ext cx="50720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600" dirty="0" smtClean="0">
                <a:latin typeface="Times New Roman" pitchFamily="18" charset="0"/>
                <a:cs typeface="Times New Roman" pitchFamily="18" charset="0"/>
              </a:rPr>
              <a:t>The lesson is over! </a:t>
            </a:r>
          </a:p>
          <a:p>
            <a:pPr algn="ctr"/>
            <a:r>
              <a:rPr lang="pt-PT" sz="3600" dirty="0" smtClean="0">
                <a:latin typeface="Times New Roman" pitchFamily="18" charset="0"/>
                <a:cs typeface="Times New Roman" pitchFamily="18" charset="0"/>
              </a:rPr>
              <a:t>See you next time!</a:t>
            </a:r>
          </a:p>
        </p:txBody>
      </p:sp>
      <p:pic>
        <p:nvPicPr>
          <p:cNvPr id="4" name="Picture 2" descr="Time to say goodbye: Blackberry to end BBM service on May 31"/>
          <p:cNvPicPr>
            <a:picLocks noChangeAspect="1" noChangeArrowheads="1"/>
          </p:cNvPicPr>
          <p:nvPr/>
        </p:nvPicPr>
        <p:blipFill>
          <a:blip r:embed="rId5"/>
          <a:srcRect t="15625" r="-587"/>
          <a:stretch>
            <a:fillRect/>
          </a:stretch>
        </p:blipFill>
        <p:spPr bwMode="auto">
          <a:xfrm>
            <a:off x="2928926" y="2357430"/>
            <a:ext cx="3929090" cy="2879323"/>
          </a:xfrm>
          <a:prstGeom prst="rect">
            <a:avLst/>
          </a:prstGeom>
          <a:noFill/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47"/>
    </mc:Choice>
    <mc:Fallback xmlns="">
      <p:transition spd="slow" advTm="14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0" name="AutoShape 6" descr="Brazilian Child Stock Illustrations – 201 Brazilian Child Stock  Illustrations, Vectors &amp; Clipart - Dreamstim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72" name="AutoShape 8" descr="Brazilian Child Stock Illustrations – 201 Brazilian Child Stock  Illustrations, Vectors &amp; Clipart - Dreamstim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" name="Рисунок 19" descr="happy-kids-boy-girl-sing-song-teacher-17098007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8" y="5000636"/>
            <a:ext cx="5786478" cy="1857364"/>
          </a:xfrm>
          <a:prstGeom prst="rect">
            <a:avLst/>
          </a:prstGeom>
        </p:spPr>
      </p:pic>
      <p:sp>
        <p:nvSpPr>
          <p:cNvPr id="21" name="Параллелограмм 20"/>
          <p:cNvSpPr/>
          <p:nvPr/>
        </p:nvSpPr>
        <p:spPr>
          <a:xfrm>
            <a:off x="2357422" y="285728"/>
            <a:ext cx="5357850" cy="785818"/>
          </a:xfrm>
          <a:prstGeom prst="parallelogram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Let’s sing a song “hello ” together. 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00298" y="1285860"/>
            <a:ext cx="4572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 smtClean="0">
                <a:solidFill>
                  <a:srgbClr val="002060"/>
                </a:solidFill>
                <a:latin typeface="Bookman Old Style" pitchFamily="18" charset="0"/>
              </a:rPr>
              <a:t>Hello! Hello! </a:t>
            </a:r>
          </a:p>
          <a:p>
            <a:pPr algn="ctr">
              <a:defRPr/>
            </a:pPr>
            <a:r>
              <a:rPr lang="en-US" sz="1400" b="1" dirty="0" smtClean="0">
                <a:solidFill>
                  <a:srgbClr val="002060"/>
                </a:solidFill>
                <a:latin typeface="Bookman Old Style" pitchFamily="18" charset="0"/>
              </a:rPr>
              <a:t>Hello, how are you?</a:t>
            </a:r>
          </a:p>
          <a:p>
            <a:pPr algn="ctr">
              <a:defRPr/>
            </a:pPr>
            <a:r>
              <a:rPr lang="en-US" sz="1400" b="1" dirty="0" smtClean="0">
                <a:solidFill>
                  <a:srgbClr val="002060"/>
                </a:solidFill>
                <a:latin typeface="Bookman Old Style" pitchFamily="18" charset="0"/>
              </a:rPr>
              <a:t> </a:t>
            </a:r>
          </a:p>
          <a:p>
            <a:pPr algn="ctr">
              <a:defRPr/>
            </a:pPr>
            <a:r>
              <a:rPr lang="en-US" sz="1400" b="1" dirty="0" smtClean="0">
                <a:solidFill>
                  <a:srgbClr val="002060"/>
                </a:solidFill>
                <a:latin typeface="Bookman Old Style" pitchFamily="18" charset="0"/>
              </a:rPr>
              <a:t>I'm good!</a:t>
            </a:r>
          </a:p>
          <a:p>
            <a:pPr algn="ctr">
              <a:defRPr/>
            </a:pPr>
            <a:r>
              <a:rPr lang="en-US" sz="1400" b="1" dirty="0" smtClean="0">
                <a:solidFill>
                  <a:srgbClr val="002060"/>
                </a:solidFill>
                <a:latin typeface="Bookman Old Style" pitchFamily="18" charset="0"/>
              </a:rPr>
              <a:t> I'm great!</a:t>
            </a:r>
          </a:p>
          <a:p>
            <a:pPr algn="ctr">
              <a:defRPr/>
            </a:pPr>
            <a:r>
              <a:rPr lang="en-US" sz="1400" b="1" dirty="0" smtClean="0">
                <a:solidFill>
                  <a:srgbClr val="002060"/>
                </a:solidFill>
                <a:latin typeface="Bookman Old Style" pitchFamily="18" charset="0"/>
              </a:rPr>
              <a:t> I'm wonderful!</a:t>
            </a:r>
          </a:p>
          <a:p>
            <a:pPr algn="ctr">
              <a:defRPr/>
            </a:pPr>
            <a:endParaRPr lang="en-US" sz="14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ctr">
              <a:defRPr/>
            </a:pPr>
            <a:r>
              <a:rPr lang="en-US" sz="1400" b="1" dirty="0" smtClean="0">
                <a:solidFill>
                  <a:srgbClr val="002060"/>
                </a:solidFill>
                <a:latin typeface="Bookman Old Style" pitchFamily="18" charset="0"/>
              </a:rPr>
              <a:t>Hello! Hello! </a:t>
            </a:r>
          </a:p>
          <a:p>
            <a:pPr algn="ctr">
              <a:defRPr/>
            </a:pPr>
            <a:r>
              <a:rPr lang="en-US" sz="1400" b="1" dirty="0" smtClean="0">
                <a:solidFill>
                  <a:srgbClr val="002060"/>
                </a:solidFill>
                <a:latin typeface="Bookman Old Style" pitchFamily="18" charset="0"/>
              </a:rPr>
              <a:t>Hello, how are you?</a:t>
            </a:r>
          </a:p>
          <a:p>
            <a:pPr algn="ctr">
              <a:defRPr/>
            </a:pPr>
            <a:endParaRPr lang="en-US" sz="14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ctr">
              <a:defRPr/>
            </a:pPr>
            <a:r>
              <a:rPr lang="en-US" sz="1400" b="1" dirty="0" smtClean="0">
                <a:solidFill>
                  <a:srgbClr val="002060"/>
                </a:solidFill>
                <a:latin typeface="Bookman Old Style" pitchFamily="18" charset="0"/>
              </a:rPr>
              <a:t>I'm tired.</a:t>
            </a:r>
          </a:p>
          <a:p>
            <a:pPr algn="ctr">
              <a:defRPr/>
            </a:pPr>
            <a:r>
              <a:rPr lang="en-US" sz="1400" b="1" dirty="0" smtClean="0">
                <a:solidFill>
                  <a:srgbClr val="002060"/>
                </a:solidFill>
                <a:latin typeface="Bookman Old Style" pitchFamily="18" charset="0"/>
              </a:rPr>
              <a:t> I'm hungry.</a:t>
            </a:r>
          </a:p>
          <a:p>
            <a:pPr algn="ctr">
              <a:defRPr/>
            </a:pPr>
            <a:r>
              <a:rPr lang="en-US" sz="1400" b="1" dirty="0" smtClean="0">
                <a:solidFill>
                  <a:srgbClr val="002060"/>
                </a:solidFill>
                <a:latin typeface="Bookman Old Style" pitchFamily="18" charset="0"/>
              </a:rPr>
              <a:t> I'm not so good.</a:t>
            </a:r>
          </a:p>
          <a:p>
            <a:pPr algn="ctr">
              <a:defRPr/>
            </a:pPr>
            <a:endParaRPr lang="en-US" sz="14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ctr">
              <a:defRPr/>
            </a:pPr>
            <a:r>
              <a:rPr lang="en-US" sz="1400" b="1" dirty="0" smtClean="0">
                <a:solidFill>
                  <a:srgbClr val="002060"/>
                </a:solidFill>
                <a:latin typeface="Bookman Old Style" pitchFamily="18" charset="0"/>
              </a:rPr>
              <a:t>Hello! Hello!</a:t>
            </a:r>
          </a:p>
          <a:p>
            <a:pPr algn="ctr">
              <a:defRPr/>
            </a:pPr>
            <a:r>
              <a:rPr lang="en-US" sz="1400" b="1" dirty="0" smtClean="0">
                <a:solidFill>
                  <a:srgbClr val="002060"/>
                </a:solidFill>
                <a:latin typeface="Bookman Old Style" pitchFamily="18" charset="0"/>
              </a:rPr>
              <a:t> Hello, how are you? </a:t>
            </a:r>
            <a:endParaRPr lang="es-ES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9" name="Рисунок 8" descr="lets-sing-dance-hits-microphone.jpg"/>
          <p:cNvPicPr>
            <a:picLocks noChangeAspect="1"/>
          </p:cNvPicPr>
          <p:nvPr/>
        </p:nvPicPr>
        <p:blipFill>
          <a:blip r:embed="rId5" cstate="print"/>
          <a:srcRect l="27778" b="1514"/>
          <a:stretch>
            <a:fillRect/>
          </a:stretch>
        </p:blipFill>
        <p:spPr>
          <a:xfrm>
            <a:off x="7500958" y="214290"/>
            <a:ext cx="1142976" cy="857256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4"/>
    </mc:Choice>
    <mc:Fallback xmlns="">
      <p:transition spd="slow" advTm="11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2428860" y="1643050"/>
            <a:ext cx="6069856" cy="1368152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357422" y="1428736"/>
            <a:ext cx="619111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haroni" pitchFamily="2" charset="-79"/>
                <a:cs typeface="Aharoni" pitchFamily="2" charset="-79"/>
              </a:rPr>
              <a:t>can/can’t </a:t>
            </a:r>
            <a:endParaRPr lang="ru-RU" sz="9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cs typeface="Aharoni" pitchFamily="2" charset="-79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27" y="2291412"/>
            <a:ext cx="3799809" cy="4566587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5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986">
        <p:circle/>
      </p:transition>
    </mc:Choice>
    <mc:Fallback xmlns="">
      <p:transition spd="slow" advTm="298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60"/>
            <a:ext cx="5580062" cy="3898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208"/>
          <p:cNvSpPr>
            <a:spLocks noChangeArrowheads="1"/>
          </p:cNvSpPr>
          <p:nvPr/>
        </p:nvSpPr>
        <p:spPr bwMode="auto">
          <a:xfrm>
            <a:off x="1691680" y="2204864"/>
            <a:ext cx="12969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3200" b="1" dirty="0">
                <a:solidFill>
                  <a:schemeClr val="bg1"/>
                </a:solidFill>
                <a:latin typeface="Comic Sans MS" pitchFamily="66" charset="0"/>
              </a:rPr>
              <a:t>I</a:t>
            </a:r>
            <a:r>
              <a:rPr lang="es-ES" sz="3200" b="1" dirty="0">
                <a:solidFill>
                  <a:srgbClr val="FF33CC"/>
                </a:solidFill>
                <a:latin typeface="Comic Sans MS" pitchFamily="66" charset="0"/>
              </a:rPr>
              <a:t> </a:t>
            </a:r>
            <a:r>
              <a:rPr lang="es-ES" sz="3200" b="1" dirty="0">
                <a:solidFill>
                  <a:srgbClr val="66FFFF"/>
                </a:solidFill>
                <a:latin typeface="Comic Sans MS" pitchFamily="66" charset="0"/>
              </a:rPr>
              <a:t>can</a:t>
            </a:r>
          </a:p>
        </p:txBody>
      </p:sp>
      <p:sp>
        <p:nvSpPr>
          <p:cNvPr id="11" name="Rectangle 223"/>
          <p:cNvSpPr>
            <a:spLocks noChangeArrowheads="1"/>
          </p:cNvSpPr>
          <p:nvPr/>
        </p:nvSpPr>
        <p:spPr bwMode="auto">
          <a:xfrm>
            <a:off x="1691680" y="2708101"/>
            <a:ext cx="18002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3200" b="1">
                <a:solidFill>
                  <a:schemeClr val="bg1"/>
                </a:solidFill>
                <a:latin typeface="Comic Sans MS" pitchFamily="66" charset="0"/>
              </a:rPr>
              <a:t>You</a:t>
            </a:r>
            <a:r>
              <a:rPr lang="es-ES" sz="3200" b="1">
                <a:solidFill>
                  <a:srgbClr val="FF33CC"/>
                </a:solidFill>
                <a:latin typeface="Comic Sans MS" pitchFamily="66" charset="0"/>
              </a:rPr>
              <a:t> </a:t>
            </a:r>
            <a:r>
              <a:rPr lang="es-ES" sz="3200" b="1">
                <a:solidFill>
                  <a:srgbClr val="66FFFF"/>
                </a:solidFill>
                <a:latin typeface="Comic Sans MS" pitchFamily="66" charset="0"/>
              </a:rPr>
              <a:t>can</a:t>
            </a:r>
          </a:p>
        </p:txBody>
      </p:sp>
      <p:sp>
        <p:nvSpPr>
          <p:cNvPr id="12" name="Rectangle 224"/>
          <p:cNvSpPr>
            <a:spLocks noChangeArrowheads="1"/>
          </p:cNvSpPr>
          <p:nvPr/>
        </p:nvSpPr>
        <p:spPr bwMode="auto">
          <a:xfrm>
            <a:off x="1693267" y="3211339"/>
            <a:ext cx="18716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3200" b="1">
                <a:solidFill>
                  <a:schemeClr val="bg1"/>
                </a:solidFill>
                <a:latin typeface="Comic Sans MS" pitchFamily="66" charset="0"/>
              </a:rPr>
              <a:t>He</a:t>
            </a:r>
            <a:r>
              <a:rPr lang="es-ES" sz="3200" b="1">
                <a:solidFill>
                  <a:srgbClr val="FF33CC"/>
                </a:solidFill>
                <a:latin typeface="Comic Sans MS" pitchFamily="66" charset="0"/>
              </a:rPr>
              <a:t> </a:t>
            </a:r>
            <a:r>
              <a:rPr lang="es-ES" sz="3200" b="1">
                <a:solidFill>
                  <a:srgbClr val="66FFFF"/>
                </a:solidFill>
                <a:latin typeface="Comic Sans MS" pitchFamily="66" charset="0"/>
              </a:rPr>
              <a:t>can</a:t>
            </a:r>
          </a:p>
        </p:txBody>
      </p:sp>
      <p:sp>
        <p:nvSpPr>
          <p:cNvPr id="13" name="Rectangle 225"/>
          <p:cNvSpPr>
            <a:spLocks noChangeArrowheads="1"/>
          </p:cNvSpPr>
          <p:nvPr/>
        </p:nvSpPr>
        <p:spPr bwMode="auto">
          <a:xfrm>
            <a:off x="1691680" y="3717751"/>
            <a:ext cx="19446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3200" b="1" dirty="0">
                <a:solidFill>
                  <a:schemeClr val="bg1"/>
                </a:solidFill>
                <a:latin typeface="Comic Sans MS" pitchFamily="66" charset="0"/>
              </a:rPr>
              <a:t>She</a:t>
            </a:r>
            <a:r>
              <a:rPr lang="es-ES" sz="3200" b="1" dirty="0">
                <a:solidFill>
                  <a:srgbClr val="FF33CC"/>
                </a:solidFill>
                <a:latin typeface="Comic Sans MS" pitchFamily="66" charset="0"/>
              </a:rPr>
              <a:t> </a:t>
            </a:r>
            <a:r>
              <a:rPr lang="es-ES" sz="3200" b="1" dirty="0">
                <a:solidFill>
                  <a:srgbClr val="66FFFF"/>
                </a:solidFill>
                <a:latin typeface="Comic Sans MS" pitchFamily="66" charset="0"/>
              </a:rPr>
              <a:t>can</a:t>
            </a:r>
          </a:p>
        </p:txBody>
      </p:sp>
      <p:sp>
        <p:nvSpPr>
          <p:cNvPr id="14" name="Rectangle 226"/>
          <p:cNvSpPr>
            <a:spLocks noChangeArrowheads="1"/>
          </p:cNvSpPr>
          <p:nvPr/>
        </p:nvSpPr>
        <p:spPr bwMode="auto">
          <a:xfrm>
            <a:off x="1691680" y="4220989"/>
            <a:ext cx="18002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3200" b="1">
                <a:solidFill>
                  <a:schemeClr val="bg1"/>
                </a:solidFill>
                <a:latin typeface="Comic Sans MS" pitchFamily="66" charset="0"/>
              </a:rPr>
              <a:t>It</a:t>
            </a:r>
            <a:r>
              <a:rPr lang="es-ES" sz="3200" b="1">
                <a:solidFill>
                  <a:srgbClr val="FF33CC"/>
                </a:solidFill>
                <a:latin typeface="Comic Sans MS" pitchFamily="66" charset="0"/>
              </a:rPr>
              <a:t> </a:t>
            </a:r>
            <a:r>
              <a:rPr lang="es-ES" sz="3200" b="1">
                <a:solidFill>
                  <a:srgbClr val="66FFFF"/>
                </a:solidFill>
                <a:latin typeface="Comic Sans MS" pitchFamily="66" charset="0"/>
              </a:rPr>
              <a:t>can</a:t>
            </a:r>
          </a:p>
        </p:txBody>
      </p:sp>
      <p:sp>
        <p:nvSpPr>
          <p:cNvPr id="15" name="Rectangle 227"/>
          <p:cNvSpPr>
            <a:spLocks noChangeArrowheads="1"/>
          </p:cNvSpPr>
          <p:nvPr/>
        </p:nvSpPr>
        <p:spPr bwMode="auto">
          <a:xfrm>
            <a:off x="3922117" y="2204864"/>
            <a:ext cx="19462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3200" b="1">
                <a:solidFill>
                  <a:schemeClr val="bg1"/>
                </a:solidFill>
                <a:latin typeface="Comic Sans MS" pitchFamily="66" charset="0"/>
              </a:rPr>
              <a:t>We</a:t>
            </a:r>
            <a:r>
              <a:rPr lang="es-ES" sz="3200" b="1">
                <a:solidFill>
                  <a:srgbClr val="FF33CC"/>
                </a:solidFill>
                <a:latin typeface="Comic Sans MS" pitchFamily="66" charset="0"/>
              </a:rPr>
              <a:t> </a:t>
            </a:r>
            <a:r>
              <a:rPr lang="es-ES" sz="3200" b="1">
                <a:solidFill>
                  <a:srgbClr val="66FFFF"/>
                </a:solidFill>
                <a:latin typeface="Comic Sans MS" pitchFamily="66" charset="0"/>
              </a:rPr>
              <a:t>can</a:t>
            </a:r>
          </a:p>
        </p:txBody>
      </p:sp>
      <p:sp>
        <p:nvSpPr>
          <p:cNvPr id="16" name="Rectangle 228"/>
          <p:cNvSpPr>
            <a:spLocks noChangeArrowheads="1"/>
          </p:cNvSpPr>
          <p:nvPr/>
        </p:nvSpPr>
        <p:spPr bwMode="auto">
          <a:xfrm>
            <a:off x="3923705" y="2708101"/>
            <a:ext cx="20161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3200" b="1">
                <a:solidFill>
                  <a:schemeClr val="bg1"/>
                </a:solidFill>
                <a:latin typeface="Comic Sans MS" pitchFamily="66" charset="0"/>
              </a:rPr>
              <a:t>You</a:t>
            </a:r>
            <a:r>
              <a:rPr lang="es-ES" sz="3200" b="1">
                <a:solidFill>
                  <a:srgbClr val="FF33CC"/>
                </a:solidFill>
                <a:latin typeface="Comic Sans MS" pitchFamily="66" charset="0"/>
              </a:rPr>
              <a:t> </a:t>
            </a:r>
            <a:r>
              <a:rPr lang="es-ES" sz="3200" b="1">
                <a:solidFill>
                  <a:srgbClr val="66FFFF"/>
                </a:solidFill>
                <a:latin typeface="Comic Sans MS" pitchFamily="66" charset="0"/>
              </a:rPr>
              <a:t>can</a:t>
            </a:r>
          </a:p>
        </p:txBody>
      </p:sp>
      <p:sp>
        <p:nvSpPr>
          <p:cNvPr id="17" name="Rectangle 229"/>
          <p:cNvSpPr>
            <a:spLocks noChangeArrowheads="1"/>
          </p:cNvSpPr>
          <p:nvPr/>
        </p:nvSpPr>
        <p:spPr bwMode="auto">
          <a:xfrm>
            <a:off x="3923705" y="3212926"/>
            <a:ext cx="23764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3200" b="1">
                <a:solidFill>
                  <a:schemeClr val="bg1"/>
                </a:solidFill>
                <a:latin typeface="Comic Sans MS" pitchFamily="66" charset="0"/>
              </a:rPr>
              <a:t>They</a:t>
            </a:r>
            <a:r>
              <a:rPr lang="es-ES" sz="3200" b="1">
                <a:solidFill>
                  <a:srgbClr val="FF33CC"/>
                </a:solidFill>
                <a:latin typeface="Comic Sans MS" pitchFamily="66" charset="0"/>
              </a:rPr>
              <a:t> </a:t>
            </a:r>
            <a:r>
              <a:rPr lang="es-ES" sz="3200" b="1">
                <a:solidFill>
                  <a:srgbClr val="66FFFF"/>
                </a:solidFill>
                <a:latin typeface="Comic Sans MS" pitchFamily="66" charset="0"/>
              </a:rPr>
              <a:t>can</a:t>
            </a:r>
          </a:p>
        </p:txBody>
      </p:sp>
      <p:sp>
        <p:nvSpPr>
          <p:cNvPr id="19" name="Rectangle 208"/>
          <p:cNvSpPr>
            <a:spLocks noChangeArrowheads="1"/>
          </p:cNvSpPr>
          <p:nvPr/>
        </p:nvSpPr>
        <p:spPr bwMode="auto">
          <a:xfrm>
            <a:off x="1979886" y="1560568"/>
            <a:ext cx="337825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3200" b="1" dirty="0" smtClean="0">
                <a:solidFill>
                  <a:srgbClr val="FF33CC"/>
                </a:solidFill>
                <a:latin typeface="Comic Sans MS" pitchFamily="66" charset="0"/>
              </a:rPr>
              <a:t>AFFIRMATIVE</a:t>
            </a:r>
            <a:endParaRPr lang="es-ES" sz="3200" b="1" dirty="0">
              <a:solidFill>
                <a:srgbClr val="FF33CC"/>
              </a:solidFill>
              <a:latin typeface="Comic Sans MS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11947" y="2446027"/>
            <a:ext cx="3694277" cy="443975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5268186"/>
      </p:ext>
    </p:extLst>
  </p:cSld>
  <p:clrMapOvr>
    <a:masterClrMapping/>
  </p:clrMapOvr>
  <p:transition advTm="158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Llamada ovalada"/>
          <p:cNvSpPr/>
          <p:nvPr/>
        </p:nvSpPr>
        <p:spPr>
          <a:xfrm>
            <a:off x="1857356" y="785794"/>
            <a:ext cx="5857916" cy="1440160"/>
          </a:xfrm>
          <a:prstGeom prst="wedgeEllipseCallout">
            <a:avLst>
              <a:gd name="adj1" fmla="val -23103"/>
              <a:gd name="adj2" fmla="val 72946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solidFill>
                  <a:schemeClr val="tx1"/>
                </a:solidFill>
              </a:rPr>
              <a:t>I </a:t>
            </a:r>
            <a:r>
              <a:rPr lang="es-ES_tradnl" sz="3600" b="1" u="sng" dirty="0" smtClean="0">
                <a:solidFill>
                  <a:schemeClr val="tx2"/>
                </a:solidFill>
              </a:rPr>
              <a:t>can</a:t>
            </a:r>
            <a:r>
              <a:rPr lang="es-ES_tradnl" sz="3600" b="1" dirty="0" smtClean="0">
                <a:solidFill>
                  <a:schemeClr val="tx1"/>
                </a:solidFill>
              </a:rPr>
              <a:t> ride a bike</a:t>
            </a:r>
            <a:endParaRPr lang="es-ES" sz="3600" b="1" dirty="0">
              <a:solidFill>
                <a:schemeClr val="tx1"/>
              </a:solidFill>
            </a:endParaRPr>
          </a:p>
        </p:txBody>
      </p:sp>
      <p:pic>
        <p:nvPicPr>
          <p:cNvPr id="9" name="Рисунок 8" descr="RS1087_Ride a bike col-we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604" y="2857496"/>
            <a:ext cx="5459565" cy="3643314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29291"/>
      </p:ext>
    </p:extLst>
  </p:cSld>
  <p:clrMapOvr>
    <a:masterClrMapping/>
  </p:clrMapOvr>
  <p:transition advTm="45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rtoon-little-boy-operating-plane_29190-5318.jpg"/>
          <p:cNvPicPr>
            <a:picLocks noChangeAspect="1"/>
          </p:cNvPicPr>
          <p:nvPr/>
        </p:nvPicPr>
        <p:blipFill>
          <a:blip r:embed="rId4"/>
          <a:srcRect t="16121" b="7944"/>
          <a:stretch>
            <a:fillRect/>
          </a:stretch>
        </p:blipFill>
        <p:spPr>
          <a:xfrm>
            <a:off x="1785918" y="2714620"/>
            <a:ext cx="4714908" cy="3671779"/>
          </a:xfrm>
          <a:prstGeom prst="rect">
            <a:avLst/>
          </a:prstGeom>
        </p:spPr>
      </p:pic>
      <p:sp>
        <p:nvSpPr>
          <p:cNvPr id="5" name="4 Llamada ovalada"/>
          <p:cNvSpPr/>
          <p:nvPr/>
        </p:nvSpPr>
        <p:spPr>
          <a:xfrm>
            <a:off x="3643306" y="857232"/>
            <a:ext cx="4143404" cy="1440160"/>
          </a:xfrm>
          <a:prstGeom prst="wedgeEllipseCallout">
            <a:avLst>
              <a:gd name="adj1" fmla="val -23103"/>
              <a:gd name="adj2" fmla="val 72946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36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can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fly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1"/>
    </mc:Choice>
    <mc:Fallback xmlns="">
      <p:transition spd="slow" advTm="3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Llamada ovalada"/>
          <p:cNvSpPr/>
          <p:nvPr/>
        </p:nvSpPr>
        <p:spPr>
          <a:xfrm>
            <a:off x="2928926" y="285728"/>
            <a:ext cx="4643470" cy="1440160"/>
          </a:xfrm>
          <a:prstGeom prst="wedgeEllipseCallout">
            <a:avLst>
              <a:gd name="adj1" fmla="val -23103"/>
              <a:gd name="adj2" fmla="val 72946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36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can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drive a car 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artoon-boy-riding-a-car_157186-17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16" y="2285992"/>
            <a:ext cx="4171063" cy="4257683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2"/>
    </mc:Choice>
    <mc:Fallback xmlns="">
      <p:transition spd="slow" advTm="3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60"/>
            <a:ext cx="5580062" cy="3898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208"/>
          <p:cNvSpPr>
            <a:spLocks noChangeArrowheads="1"/>
          </p:cNvSpPr>
          <p:nvPr/>
        </p:nvSpPr>
        <p:spPr bwMode="auto">
          <a:xfrm>
            <a:off x="1691680" y="2204864"/>
            <a:ext cx="17373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3200" b="1" dirty="0">
                <a:solidFill>
                  <a:schemeClr val="bg1"/>
                </a:solidFill>
                <a:latin typeface="Comic Sans MS" pitchFamily="66" charset="0"/>
              </a:rPr>
              <a:t>I</a:t>
            </a:r>
            <a:r>
              <a:rPr lang="es-ES" sz="3200" b="1" dirty="0">
                <a:solidFill>
                  <a:srgbClr val="FF33CC"/>
                </a:solidFill>
                <a:latin typeface="Comic Sans MS" pitchFamily="66" charset="0"/>
              </a:rPr>
              <a:t> </a:t>
            </a:r>
            <a:r>
              <a:rPr lang="es-ES" sz="3200" b="1" dirty="0" smtClean="0">
                <a:solidFill>
                  <a:srgbClr val="FF3300"/>
                </a:solidFill>
                <a:latin typeface="Comic Sans MS" pitchFamily="66" charset="0"/>
              </a:rPr>
              <a:t>can’t</a:t>
            </a:r>
            <a:endParaRPr lang="es-ES" sz="3200" b="1" dirty="0">
              <a:solidFill>
                <a:srgbClr val="66FFFF"/>
              </a:solidFill>
              <a:latin typeface="Comic Sans MS" pitchFamily="66" charset="0"/>
            </a:endParaRPr>
          </a:p>
        </p:txBody>
      </p:sp>
      <p:sp>
        <p:nvSpPr>
          <p:cNvPr id="11" name="Rectangle 223"/>
          <p:cNvSpPr>
            <a:spLocks noChangeArrowheads="1"/>
          </p:cNvSpPr>
          <p:nvPr/>
        </p:nvSpPr>
        <p:spPr bwMode="auto">
          <a:xfrm>
            <a:off x="1691680" y="2708101"/>
            <a:ext cx="216594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3200" b="1" dirty="0">
                <a:solidFill>
                  <a:schemeClr val="bg1"/>
                </a:solidFill>
                <a:latin typeface="Comic Sans MS" pitchFamily="66" charset="0"/>
              </a:rPr>
              <a:t>You</a:t>
            </a:r>
            <a:r>
              <a:rPr lang="es-ES" sz="3200" b="1" dirty="0">
                <a:solidFill>
                  <a:srgbClr val="FF33CC"/>
                </a:solidFill>
                <a:latin typeface="Comic Sans MS" pitchFamily="66" charset="0"/>
              </a:rPr>
              <a:t> </a:t>
            </a:r>
            <a:r>
              <a:rPr lang="es-ES" sz="3200" b="1" dirty="0" smtClean="0">
                <a:solidFill>
                  <a:srgbClr val="FF3300"/>
                </a:solidFill>
                <a:latin typeface="Comic Sans MS" pitchFamily="66" charset="0"/>
              </a:rPr>
              <a:t>can’t</a:t>
            </a:r>
            <a:endParaRPr lang="es-ES" sz="3200" b="1" dirty="0">
              <a:solidFill>
                <a:srgbClr val="66FFFF"/>
              </a:solidFill>
              <a:latin typeface="Comic Sans MS" pitchFamily="66" charset="0"/>
            </a:endParaRPr>
          </a:p>
        </p:txBody>
      </p:sp>
      <p:sp>
        <p:nvSpPr>
          <p:cNvPr id="12" name="Rectangle 224"/>
          <p:cNvSpPr>
            <a:spLocks noChangeArrowheads="1"/>
          </p:cNvSpPr>
          <p:nvPr/>
        </p:nvSpPr>
        <p:spPr bwMode="auto">
          <a:xfrm>
            <a:off x="1693267" y="3211339"/>
            <a:ext cx="18716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3200" b="1" dirty="0">
                <a:solidFill>
                  <a:schemeClr val="bg1"/>
                </a:solidFill>
                <a:latin typeface="Comic Sans MS" pitchFamily="66" charset="0"/>
              </a:rPr>
              <a:t>He</a:t>
            </a:r>
            <a:r>
              <a:rPr lang="es-ES" sz="3200" b="1" dirty="0">
                <a:solidFill>
                  <a:srgbClr val="FF33CC"/>
                </a:solidFill>
                <a:latin typeface="Comic Sans MS" pitchFamily="66" charset="0"/>
              </a:rPr>
              <a:t> </a:t>
            </a:r>
            <a:r>
              <a:rPr lang="es-ES" sz="3200" b="1" dirty="0" smtClean="0">
                <a:solidFill>
                  <a:srgbClr val="FF3300"/>
                </a:solidFill>
                <a:latin typeface="Comic Sans MS" pitchFamily="66" charset="0"/>
              </a:rPr>
              <a:t>can’t</a:t>
            </a:r>
            <a:endParaRPr lang="es-ES" sz="3200" b="1" dirty="0">
              <a:solidFill>
                <a:srgbClr val="66FFFF"/>
              </a:solidFill>
              <a:latin typeface="Comic Sans MS" pitchFamily="66" charset="0"/>
            </a:endParaRPr>
          </a:p>
        </p:txBody>
      </p:sp>
      <p:sp>
        <p:nvSpPr>
          <p:cNvPr id="13" name="Rectangle 225"/>
          <p:cNvSpPr>
            <a:spLocks noChangeArrowheads="1"/>
          </p:cNvSpPr>
          <p:nvPr/>
        </p:nvSpPr>
        <p:spPr bwMode="auto">
          <a:xfrm>
            <a:off x="1691680" y="3717751"/>
            <a:ext cx="223737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3200" b="1" dirty="0">
                <a:solidFill>
                  <a:schemeClr val="bg1"/>
                </a:solidFill>
                <a:latin typeface="Comic Sans MS" pitchFamily="66" charset="0"/>
              </a:rPr>
              <a:t>She</a:t>
            </a:r>
            <a:r>
              <a:rPr lang="es-ES" sz="3200" b="1" dirty="0">
                <a:solidFill>
                  <a:srgbClr val="FF33CC"/>
                </a:solidFill>
                <a:latin typeface="Comic Sans MS" pitchFamily="66" charset="0"/>
              </a:rPr>
              <a:t> </a:t>
            </a:r>
            <a:r>
              <a:rPr lang="es-ES" sz="3200" b="1" dirty="0" smtClean="0">
                <a:solidFill>
                  <a:srgbClr val="FF3300"/>
                </a:solidFill>
                <a:latin typeface="Comic Sans MS" pitchFamily="66" charset="0"/>
              </a:rPr>
              <a:t>can’t</a:t>
            </a:r>
            <a:endParaRPr lang="es-ES" sz="3200" b="1" dirty="0">
              <a:solidFill>
                <a:srgbClr val="66FFFF"/>
              </a:solidFill>
              <a:latin typeface="Comic Sans MS" pitchFamily="66" charset="0"/>
            </a:endParaRPr>
          </a:p>
        </p:txBody>
      </p:sp>
      <p:sp>
        <p:nvSpPr>
          <p:cNvPr id="14" name="Rectangle 226"/>
          <p:cNvSpPr>
            <a:spLocks noChangeArrowheads="1"/>
          </p:cNvSpPr>
          <p:nvPr/>
        </p:nvSpPr>
        <p:spPr bwMode="auto">
          <a:xfrm>
            <a:off x="1691680" y="4220989"/>
            <a:ext cx="18002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3200" b="1" dirty="0">
                <a:solidFill>
                  <a:schemeClr val="bg1"/>
                </a:solidFill>
                <a:latin typeface="Comic Sans MS" pitchFamily="66" charset="0"/>
              </a:rPr>
              <a:t>It</a:t>
            </a:r>
            <a:r>
              <a:rPr lang="es-ES" sz="3200" b="1" dirty="0">
                <a:solidFill>
                  <a:srgbClr val="FF33CC"/>
                </a:solidFill>
                <a:latin typeface="Comic Sans MS" pitchFamily="66" charset="0"/>
              </a:rPr>
              <a:t> </a:t>
            </a:r>
            <a:r>
              <a:rPr lang="es-ES" sz="3200" b="1" dirty="0" smtClean="0">
                <a:solidFill>
                  <a:srgbClr val="FF3300"/>
                </a:solidFill>
                <a:latin typeface="Comic Sans MS" pitchFamily="66" charset="0"/>
              </a:rPr>
              <a:t>can’t</a:t>
            </a:r>
            <a:endParaRPr lang="es-ES" sz="3200" b="1" dirty="0">
              <a:solidFill>
                <a:srgbClr val="66FFFF"/>
              </a:solidFill>
              <a:latin typeface="Comic Sans MS" pitchFamily="66" charset="0"/>
            </a:endParaRPr>
          </a:p>
        </p:txBody>
      </p:sp>
      <p:sp>
        <p:nvSpPr>
          <p:cNvPr id="15" name="Rectangle 227"/>
          <p:cNvSpPr>
            <a:spLocks noChangeArrowheads="1"/>
          </p:cNvSpPr>
          <p:nvPr/>
        </p:nvSpPr>
        <p:spPr bwMode="auto">
          <a:xfrm>
            <a:off x="3922117" y="2204864"/>
            <a:ext cx="19462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3200" b="1" dirty="0">
                <a:solidFill>
                  <a:schemeClr val="bg1"/>
                </a:solidFill>
                <a:latin typeface="Comic Sans MS" pitchFamily="66" charset="0"/>
              </a:rPr>
              <a:t>We</a:t>
            </a:r>
            <a:r>
              <a:rPr lang="es-ES" sz="3200" b="1" dirty="0">
                <a:solidFill>
                  <a:srgbClr val="FF33CC"/>
                </a:solidFill>
                <a:latin typeface="Comic Sans MS" pitchFamily="66" charset="0"/>
              </a:rPr>
              <a:t> </a:t>
            </a:r>
            <a:r>
              <a:rPr lang="es-ES" sz="3200" b="1" dirty="0" smtClean="0">
                <a:solidFill>
                  <a:srgbClr val="FF3300"/>
                </a:solidFill>
                <a:latin typeface="Comic Sans MS" pitchFamily="66" charset="0"/>
              </a:rPr>
              <a:t>can’t</a:t>
            </a:r>
            <a:endParaRPr lang="es-ES" sz="3200" b="1" dirty="0">
              <a:solidFill>
                <a:srgbClr val="66FFFF"/>
              </a:solidFill>
              <a:latin typeface="Comic Sans MS" pitchFamily="66" charset="0"/>
            </a:endParaRPr>
          </a:p>
        </p:txBody>
      </p:sp>
      <p:sp>
        <p:nvSpPr>
          <p:cNvPr id="16" name="Rectangle 228"/>
          <p:cNvSpPr>
            <a:spLocks noChangeArrowheads="1"/>
          </p:cNvSpPr>
          <p:nvPr/>
        </p:nvSpPr>
        <p:spPr bwMode="auto">
          <a:xfrm>
            <a:off x="3923705" y="2708101"/>
            <a:ext cx="20161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3200" b="1" dirty="0">
                <a:solidFill>
                  <a:schemeClr val="bg1"/>
                </a:solidFill>
                <a:latin typeface="Comic Sans MS" pitchFamily="66" charset="0"/>
              </a:rPr>
              <a:t>You</a:t>
            </a:r>
            <a:r>
              <a:rPr lang="es-ES" sz="3200" b="1" dirty="0">
                <a:solidFill>
                  <a:srgbClr val="FF33CC"/>
                </a:solidFill>
                <a:latin typeface="Comic Sans MS" pitchFamily="66" charset="0"/>
              </a:rPr>
              <a:t> </a:t>
            </a:r>
            <a:r>
              <a:rPr lang="es-ES" sz="3200" b="1" dirty="0" smtClean="0">
                <a:solidFill>
                  <a:srgbClr val="FF3300"/>
                </a:solidFill>
                <a:latin typeface="Comic Sans MS" pitchFamily="66" charset="0"/>
              </a:rPr>
              <a:t>can’t</a:t>
            </a:r>
            <a:endParaRPr lang="es-ES" sz="3200" b="1" dirty="0">
              <a:solidFill>
                <a:srgbClr val="66FFFF"/>
              </a:solidFill>
              <a:latin typeface="Comic Sans MS" pitchFamily="66" charset="0"/>
            </a:endParaRPr>
          </a:p>
        </p:txBody>
      </p:sp>
      <p:sp>
        <p:nvSpPr>
          <p:cNvPr id="17" name="Rectangle 229"/>
          <p:cNvSpPr>
            <a:spLocks noChangeArrowheads="1"/>
          </p:cNvSpPr>
          <p:nvPr/>
        </p:nvSpPr>
        <p:spPr bwMode="auto">
          <a:xfrm>
            <a:off x="3923705" y="3212926"/>
            <a:ext cx="23764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sz="3200" b="1" dirty="0">
                <a:solidFill>
                  <a:schemeClr val="bg1"/>
                </a:solidFill>
                <a:latin typeface="Comic Sans MS" pitchFamily="66" charset="0"/>
              </a:rPr>
              <a:t>They</a:t>
            </a:r>
            <a:r>
              <a:rPr lang="es-ES" sz="3200" b="1" dirty="0">
                <a:solidFill>
                  <a:srgbClr val="FF33CC"/>
                </a:solidFill>
                <a:latin typeface="Comic Sans MS" pitchFamily="66" charset="0"/>
              </a:rPr>
              <a:t> </a:t>
            </a:r>
            <a:r>
              <a:rPr lang="es-ES" sz="3200" b="1" dirty="0" smtClean="0">
                <a:solidFill>
                  <a:srgbClr val="FF3300"/>
                </a:solidFill>
                <a:latin typeface="Comic Sans MS" pitchFamily="66" charset="0"/>
              </a:rPr>
              <a:t>can’t</a:t>
            </a:r>
            <a:endParaRPr lang="es-ES" sz="3200" b="1" dirty="0">
              <a:solidFill>
                <a:srgbClr val="66FFFF"/>
              </a:solidFill>
              <a:latin typeface="Comic Sans MS" pitchFamily="66" charset="0"/>
            </a:endParaRPr>
          </a:p>
        </p:txBody>
      </p:sp>
      <p:sp>
        <p:nvSpPr>
          <p:cNvPr id="19" name="Rectangle 208"/>
          <p:cNvSpPr>
            <a:spLocks noChangeArrowheads="1"/>
          </p:cNvSpPr>
          <p:nvPr/>
        </p:nvSpPr>
        <p:spPr bwMode="auto">
          <a:xfrm>
            <a:off x="1979886" y="1560568"/>
            <a:ext cx="337825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s-ES" sz="3200" b="1" dirty="0" smtClean="0">
                <a:solidFill>
                  <a:srgbClr val="FF33CC"/>
                </a:solidFill>
                <a:latin typeface="Comic Sans MS" pitchFamily="66" charset="0"/>
              </a:rPr>
              <a:t>NEGATIVE</a:t>
            </a:r>
            <a:endParaRPr lang="es-ES" sz="3200" b="1" dirty="0">
              <a:solidFill>
                <a:srgbClr val="FF33CC"/>
              </a:solidFill>
              <a:latin typeface="Comic Sans MS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49723" y="2418241"/>
            <a:ext cx="3694277" cy="4439759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5268186"/>
      </p:ext>
    </p:extLst>
  </p:cSld>
  <p:clrMapOvr>
    <a:masterClrMapping/>
  </p:clrMapOvr>
  <p:transition advTm="225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6|1.6|1.6|1.3|2.5|1.6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.8|2.5|2.5|2.1|2.4|2.4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3.9|2.8|3|17.5|2.6|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|5|4.2|4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92D050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4685</TotalTime>
  <Words>443</Words>
  <Application>Microsoft Office PowerPoint</Application>
  <PresentationFormat>Экран (4:3)</PresentationFormat>
  <Paragraphs>137</Paragraphs>
  <Slides>27</Slides>
  <Notes>0</Notes>
  <HiddenSlides>0</HiddenSlides>
  <MMClips>27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7" baseType="lpstr">
      <vt:lpstr>Aharoni</vt:lpstr>
      <vt:lpstr>Arial</vt:lpstr>
      <vt:lpstr>Bahnschrift SemiBold</vt:lpstr>
      <vt:lpstr>Bell MT</vt:lpstr>
      <vt:lpstr>Berlin Sans FB Demi</vt:lpstr>
      <vt:lpstr>Bookman Old Style</vt:lpstr>
      <vt:lpstr>Calibri</vt:lpstr>
      <vt:lpstr>Comic Sans MS</vt:lpstr>
      <vt:lpstr>Times New Roman</vt:lpstr>
      <vt:lpstr>Тема Office</vt:lpstr>
      <vt:lpstr>English Grade 2 Unit 8: Travel Lesson 4:Types of vehicle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Grade 2 Unit 4:The world around us Lesson 1:“Where is it from?”  Lesson developer: Maksutkyzy Moldir  School-lyceum №66, c. Nur-Sultan</dc:title>
  <dc:creator>Vaio</dc:creator>
  <cp:lastModifiedBy>Данагул</cp:lastModifiedBy>
  <cp:revision>35</cp:revision>
  <dcterms:created xsi:type="dcterms:W3CDTF">2020-10-14T17:57:28Z</dcterms:created>
  <dcterms:modified xsi:type="dcterms:W3CDTF">2024-12-16T11:02:55Z</dcterms:modified>
</cp:coreProperties>
</file>