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56" r:id="rId5"/>
    <p:sldId id="257" r:id="rId6"/>
    <p:sldId id="258" r:id="rId7"/>
    <p:sldId id="259" r:id="rId8"/>
    <p:sldId id="267" r:id="rId9"/>
    <p:sldId id="268" r:id="rId10"/>
    <p:sldId id="269" r:id="rId11"/>
    <p:sldId id="270" r:id="rId12"/>
    <p:sldId id="271" r:id="rId13"/>
    <p:sldId id="272" r:id="rId14"/>
    <p:sldId id="275" r:id="rId15"/>
    <p:sldId id="273" r:id="rId16"/>
    <p:sldId id="274" r:id="rId17"/>
    <p:sldId id="260" r:id="rId18"/>
    <p:sldId id="276" r:id="rId19"/>
    <p:sldId id="261" r:id="rId20"/>
    <p:sldId id="262" r:id="rId21"/>
    <p:sldId id="263" r:id="rId22"/>
    <p:sldId id="266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82" d="100"/>
          <a:sy n="82" d="100"/>
        </p:scale>
        <p:origin x="151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BAC4881-BBD9-4DCD-8A45-DC3EFCB7A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9682"/>
            <a:ext cx="7886700" cy="4351338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</a:p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 2</a:t>
            </a:r>
          </a:p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Travel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to B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74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98"/>
    </mc:Choice>
    <mc:Fallback xmlns="">
      <p:transition spd="slow" advTm="2359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6ed17f85a1f7c994f0f235b906e6446e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f801d174d34b8791a85593dcb770198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9d0a70d694fcbad7cd1f886ec9440c5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485362dec8ee77bea5efe4f82a8407eb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7b535e4226d1b8f8ae43e4439e14199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d7d9c021f5164fd2552e1046a8077e10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93943e993d7776a952a941457a797a22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6ddbfb13fdc33c927c3890962bec1b8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000108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Ex.1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Where is the bird?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2786050" y="2571744"/>
            <a:ext cx="3929090" cy="32147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epositions-of-place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1928802"/>
            <a:ext cx="4857784" cy="27527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71670" y="1142984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under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3306" y="1214422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between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3570" y="1214422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near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08" y="500063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8926" y="507207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above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514351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behind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9256" y="514351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on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43636" y="5143512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 front of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3F11A4-5C57-4876-8FAC-46AF3D76A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928670"/>
            <a:ext cx="5214974" cy="3819300"/>
          </a:xfrm>
        </p:spPr>
        <p:txBody>
          <a:bodyPr>
            <a:noAutofit/>
          </a:bodyPr>
          <a:lstStyle/>
          <a:p>
            <a:pPr algn="just"/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Learners will be able to: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recognize subjects and school objects;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practice vocabulary with / without teacher’s support;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spoken form of a limited range of everyday and classroom words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basic prepositions of location and position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at, behind, between, in, in  front of, near, next to, on, to describe where people and things are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prepositions of time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on, in and to talk about days and times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C9E215F-1B95-449C-987B-A59BF09A7E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600" y="357166"/>
            <a:ext cx="4641400" cy="61885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7326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421"/>
    </mc:Choice>
    <mc:Fallback xmlns="">
      <p:transition spd="slow" advTm="284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642918"/>
            <a:ext cx="66437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Ex.2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Fill in the missing gaps with prepositions of place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3071802" y="3143248"/>
            <a:ext cx="3143272" cy="2714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26ee5ba7c6b17d4e77c9db2d83543f0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0"/>
            <a:ext cx="4031473" cy="657453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Homework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Learn by heart the prepositions of place. </a:t>
            </a:r>
          </a:p>
          <a:p>
            <a:pPr marL="514350" indent="-514350">
              <a:buFont typeface="+mj-lt"/>
              <a:buAutoNum type="alphaL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Describe the given picture using the     prepositions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14253801-illustration-of-a-kids-studying-in-classro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857496"/>
            <a:ext cx="4929190" cy="36741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785794"/>
            <a:ext cx="70723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Do you know what is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preposition of place?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вспомните-слова-команда-в-котором-вектор-мальчика-стиле-мультфильма-2066453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643182"/>
            <a:ext cx="3643314" cy="36433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9c317bfad3226e3923c76e5d7eea2915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14290"/>
            <a:ext cx="8429684" cy="63325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95f9ce5187cbc91779d26dcb3f68a63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8572560" cy="64399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3e718050855ca0406698d2d13271cc5e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b39fe4698ad05037816a6b4073ec285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18f6b8071d6dcfc23f5a4357584d0601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d551870976d26c98161361980940e1e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9587"/>
            <a:ext cx="7772400" cy="58388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3.2|4.4|5.9|7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151</Words>
  <Application>Microsoft Office PowerPoint</Application>
  <PresentationFormat>Экран (4:3)</PresentationFormat>
  <Paragraphs>26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Данагул</cp:lastModifiedBy>
  <cp:revision>15</cp:revision>
  <dcterms:created xsi:type="dcterms:W3CDTF">2021-04-09T16:59:07Z</dcterms:created>
  <dcterms:modified xsi:type="dcterms:W3CDTF">2024-12-16T11:05:15Z</dcterms:modified>
</cp:coreProperties>
</file>