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56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AC4881-BBD9-4DCD-8A45-DC3EFCB7A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59682"/>
            <a:ext cx="7886700" cy="4351338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2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to B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4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98"/>
    </mc:Choice>
    <mc:Fallback xmlns="">
      <p:transition spd="slow" advTm="2359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34f366aba84ef10e739993b41a29602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7a8380d7b796a4eac3f4b01b9dfbc2f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10c06f22570e6b0687a343aff003bf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9ec4779af40b17325d6209b2e9e8e1-800x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dfab82951f7c0eaad163e3638b266f4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2a764df932ef2754914b1553a75809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3F11A4-5C57-4876-8FAC-46AF3D76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28670"/>
            <a:ext cx="5214974" cy="3819300"/>
          </a:xfrm>
        </p:spPr>
        <p:txBody>
          <a:bodyPr>
            <a:noAutofit/>
          </a:bodyPr>
          <a:lstStyle/>
          <a:p>
            <a:pPr algn="just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Learners will be able to: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recognize subjects and school objects;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practice vocabulary with / without teacher’s support;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spoken form of a limited range of everyday and classroom words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basic prepositions of location and position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at, behind, between, in, in  front of, near, next to, on, to describe where people and things are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prepositions of time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on, in and to talk about days and times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9E215F-1B95-449C-987B-A59BF09A7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00" y="357166"/>
            <a:ext cx="4641400" cy="6188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32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21"/>
    </mc:Choice>
    <mc:Fallback xmlns="">
      <p:transition spd="slow" advTm="28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85794"/>
            <a:ext cx="7072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Do you know what is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preposition of time?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спомните-слова-команда-в-котором-вектор-мальчика-стиле-мультфильма-206645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643182"/>
            <a:ext cx="3643314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237366-businessman-run-in-a-hurry-to-the-meeting-stressed-man-in-a-suit-with-briefcase-in-rush-deadline-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428736"/>
            <a:ext cx="3071810" cy="3071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500042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Have you ever been late?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28" y="5000636"/>
            <a:ext cx="635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Or you always at time?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5250661" y="5179231"/>
            <a:ext cx="78581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86380" y="457200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64312ce7fa654c0ae242d11b8f56924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712d629c8db37936f5a16cb6b6bd83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3e52ba35bd83ea445a0b3383aa319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f695629f1340f39e55757aaceb0a567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39598d9bb502ec49cacd925706de6a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3.2|4.4|5.9|7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119</Words>
  <Application>Microsoft Office PowerPoint</Application>
  <PresentationFormat>Экран (4:3)</PresentationFormat>
  <Paragraphs>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Данагул</cp:lastModifiedBy>
  <cp:revision>8</cp:revision>
  <dcterms:created xsi:type="dcterms:W3CDTF">2021-04-09T19:42:04Z</dcterms:created>
  <dcterms:modified xsi:type="dcterms:W3CDTF">2024-12-16T11:05:31Z</dcterms:modified>
</cp:coreProperties>
</file>