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C2E9-7204-4C0C-AAAE-436E4425F6D9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B812-CA78-4A27-8A67-B12C457CD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1537048"/>
            <a:ext cx="8403666" cy="135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9828" tIns="126960" rIns="69828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ummative assessment for the cross curricular unit</a:t>
            </a:r>
            <a:r>
              <a:rPr kumimoji="0" lang="kk-KZ" sz="2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</a:t>
            </a:r>
            <a:r>
              <a:rPr kumimoji="0" lang="en-US" sz="20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«Travel and holidays»</a:t>
            </a:r>
            <a:endParaRPr kumimoji="0" lang="kk-KZ" sz="2000" b="1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kk-K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Grade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2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980728"/>
          <a:ext cx="7560840" cy="3240360"/>
        </p:xfrm>
        <a:graphic>
          <a:graphicData uri="http://schemas.openxmlformats.org/drawingml/2006/table">
            <a:tbl>
              <a:tblPr/>
              <a:tblGrid>
                <a:gridCol w="2087373"/>
                <a:gridCol w="5473467"/>
              </a:tblGrid>
              <a:tr h="1620180">
                <a:tc>
                  <a:txBody>
                    <a:bodyPr/>
                    <a:lstStyle/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Learning objectives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2.3.6.1. Understand with considerable and particularly visual support, some specific information in short, simple texts on familiar topics.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2.4. Use common present continuous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forms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[positive, negative, question]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Assessment criteria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read and follow words, phrases, sentences with considerable support.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apply the rule for present continuous tense.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Level of thinking skills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Application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66" marR="68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51520" y="188640"/>
            <a:ext cx="50405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READING.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Read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text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475656" y="980728"/>
          <a:ext cx="6264696" cy="3516565"/>
        </p:xfrm>
        <a:graphic>
          <a:graphicData uri="http://schemas.openxmlformats.org/presentationml/2006/ole">
            <p:oleObj spid="_x0000_s4097" name="Слайд" r:id="rId3" imgW="4570530" imgH="2570999" progId="PowerPoint.Slide.12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581128"/>
            <a:ext cx="87849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It’s a sunny day today. The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children are in the park.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climbing a tree.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drawing. Dana is sleeping.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Sultan is eating an ice cream. Dias and Marat are playing football.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436022"/>
            <a:ext cx="84959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Task 1.1. Mark (T) for True or (F) for False sentence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Assel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climbing a tree.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The children are in the school.                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drawing.                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Dana is reading a book.                           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Sultan is eating an ice cream.                 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Dias and Marat are playing football.      __________________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[5 points]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332656"/>
            <a:ext cx="8352928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48" tIns="45720" rIns="1587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WRITING. Task 2. Complete the sentences. Use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0) I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singing     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She ______   playing in the garden.                 [1]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They ______drinking milk.                              [1]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Dad ______ sleeping.                                       [1]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I _____ eating a pear.                                       [1]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It _____ flying.                                                [1]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[5 points]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Total marks____/10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8413"/>
            <a:ext cx="4752527" cy="67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302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Слайд Microsoft Office PowerPoint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5</cp:revision>
  <dcterms:created xsi:type="dcterms:W3CDTF">2021-03-30T16:14:01Z</dcterms:created>
  <dcterms:modified xsi:type="dcterms:W3CDTF">2021-03-31T03:36:32Z</dcterms:modified>
</cp:coreProperties>
</file>