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67" r:id="rId5"/>
    <p:sldId id="259" r:id="rId6"/>
    <p:sldId id="260" r:id="rId7"/>
    <p:sldId id="266" r:id="rId8"/>
    <p:sldId id="268" r:id="rId9"/>
    <p:sldId id="262" r:id="rId10"/>
    <p:sldId id="269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kuI_1bUwT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820472" cy="2448272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Дауыссыз дыбыстардың түрлері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02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856984" cy="6669360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kk-KZ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 </a:t>
            </a:r>
          </a:p>
          <a:p>
            <a:pPr marL="45720" indent="0">
              <a:buNone/>
            </a:pPr>
            <a:r>
              <a:rPr lang="kk-KZ" sz="4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 </a:t>
            </a:r>
            <a:r>
              <a:rPr lang="kk-KZ" sz="4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 туыстық атаулар:  </a:t>
            </a:r>
            <a:r>
              <a:rPr lang="kk-KZ" sz="4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Шеше </a:t>
            </a:r>
            <a:r>
              <a:rPr lang="kk-KZ" sz="42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 </a:t>
            </a:r>
            <a:r>
              <a:rPr lang="kk-KZ" sz="42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туыстық атаулар:</a:t>
            </a:r>
            <a:endParaRPr lang="ru-RU" sz="21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4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Әке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Нағашы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Нағашы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ағашы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әже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ағашы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Әже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ағашы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Іні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иен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Әпке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Жиеншар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Жезде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Сіңлі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қарындас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Тәте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Ағайын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туысқан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бауыр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kk-KZ" sz="24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kk-KZ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kk-KZ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50986"/>
              </p:ext>
            </p:extLst>
          </p:nvPr>
        </p:nvGraphicFramePr>
        <p:xfrm>
          <a:off x="1187624" y="1916832"/>
          <a:ext cx="6096000" cy="3744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2481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Түсінбедім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81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Сұрақтарым бар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481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Толық түсіндім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1916088" y="2060848"/>
            <a:ext cx="1071736" cy="100811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916088" y="3284984"/>
            <a:ext cx="1071736" cy="10081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939217" y="4509120"/>
            <a:ext cx="1048607" cy="100811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9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1833384"/>
          </a:xfrm>
        </p:spPr>
        <p:txBody>
          <a:bodyPr/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білетінің: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Дауыссыз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 туралы лингвистикалық білімдерін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кеңейтесің; 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дыбыс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 (қатаң, ұяң, үнді) ажырата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аласың.</a:t>
            </a:r>
            <a:endParaRPr lang="kk-K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тбасы Туралы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92896"/>
            <a:ext cx="7416824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35696" y="6113836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https://www.youtube.com/watch?v=okuI_1bUwT0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208912" cy="442567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Сәлеметсің бе, құрметті оқушы! Бүгін біз сабағымызды керемет ойынмен бастасақ.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«Дыбыс  </a:t>
            </a:r>
            <a:r>
              <a:rPr lang="kk-KZ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ойыны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 таңдаймыз, сол дыбыстан басталатын сөз, сөз тіркесі, сөйлем пайда болады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kk-KZ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45720" indent="0" algn="ctr">
              <a:buNone/>
            </a:pPr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  <a:endParaRPr lang="kk-KZ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kk-KZ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Т-Талғат таңертең тұрды.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3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24936" cy="420964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kk-KZ" sz="36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дыбыстардың </a:t>
            </a:r>
            <a:r>
              <a:rPr lang="kk-KZ" sz="36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ерекшелігі:</a:t>
            </a:r>
          </a:p>
          <a:p>
            <a:pPr marL="45720" indent="0">
              <a:buNone/>
            </a:pPr>
            <a:endParaRPr lang="ru-RU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Дауыссыздарды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айтқанда, өкпеден шыққан ауа әйтеуір бір кедергіге ұшырайды;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Дауыссыздарды айтқанда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үн бәсең, солғын болады.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 буын құрай алмайды;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 айтқанда дауыс шымылдығы баяу дірілдейді.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7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9202" y="836712"/>
            <a:ext cx="7605464" cy="33123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5-жаттығу</a:t>
            </a:r>
            <a:r>
              <a:rPr lang="kk-KZ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Мәтінді </a:t>
            </a:r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оқу. (Оқылым</a:t>
            </a:r>
            <a:r>
              <a:rPr lang="kk-KZ" dirty="0">
                <a:solidFill>
                  <a:srgbClr val="00B050"/>
                </a:solidFill>
              </a:rPr>
              <a:t>)</a:t>
            </a:r>
            <a:endParaRPr lang="ru-RU" dirty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kk-KZ" sz="2800" dirty="0" smtClean="0">
                <a:solidFill>
                  <a:srgbClr val="FF0000"/>
                </a:solidFill>
              </a:rPr>
              <a:t>Тапсырма:</a:t>
            </a:r>
            <a:endParaRPr lang="ru-RU" sz="2800" dirty="0">
              <a:solidFill>
                <a:srgbClr val="FF0000"/>
              </a:solidFill>
            </a:endParaRPr>
          </a:p>
          <a:p>
            <a:pPr marL="45720" lvl="0" indent="0">
              <a:buNone/>
            </a:pPr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</a:t>
            </a: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Маржан </a:t>
            </a:r>
            <a:r>
              <a:rPr lang="kk-KZ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қате жіберді?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 </a:t>
            </a:r>
            <a:r>
              <a:rPr lang="kk-KZ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қатесін </a:t>
            </a:r>
            <a:r>
              <a:rPr lang="kk-KZ" sz="2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түзе.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31493" y="4568354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-мәтінді түсініп оқиды;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-сұрақтарға жауап береді</a:t>
            </a:r>
            <a:r>
              <a:rPr lang="kk-KZ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7267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582898"/>
              </p:ext>
            </p:extLst>
          </p:nvPr>
        </p:nvGraphicFramePr>
        <p:xfrm>
          <a:off x="1475656" y="184482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қ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р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ш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р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қ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ж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щ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к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ө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е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л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ә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ш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ч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у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ә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ж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ө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ғ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у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ш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л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р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к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ә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қ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і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у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е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ч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һ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ш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қ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а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е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п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ң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ө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щ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у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ж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и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т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е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к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р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ө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о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accent6"/>
                          </a:solidFill>
                        </a:rPr>
                        <a:t>м</a:t>
                      </a:r>
                      <a:endParaRPr lang="ru-RU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7249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00B050"/>
                </a:solidFill>
              </a:rPr>
              <a:t>7-жаттығу. Суретке қара</a:t>
            </a:r>
            <a:r>
              <a:rPr lang="kk-KZ" sz="3200" dirty="0">
                <a:solidFill>
                  <a:srgbClr val="FF0000"/>
                </a:solidFill>
              </a:rPr>
              <a:t/>
            </a:r>
            <a:br>
              <a:rPr lang="kk-KZ" sz="3200" dirty="0">
                <a:solidFill>
                  <a:srgbClr val="FF0000"/>
                </a:solidFill>
              </a:rPr>
            </a:br>
            <a:r>
              <a:rPr lang="kk-KZ" sz="3200" dirty="0">
                <a:solidFill>
                  <a:srgbClr val="FF0000"/>
                </a:solidFill>
              </a:rPr>
              <a:t>Тапсырма: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kk-KZ" sz="1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Торкөздерге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жасырылған туыстық атауларды тауып жаз. </a:t>
            </a:r>
            <a:b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</a:t>
            </a:r>
            <a:r>
              <a:rPr lang="kk-KZ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Өзің қалаған бір сөзге дыбыстық талдау жаса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5701743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-торкөздерге жасырылған туыстық атауларды тауып жазады;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-дыбыстық талдау жасай алады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74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556792"/>
            <a:ext cx="7461448" cy="264944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 </a:t>
            </a:r>
          </a:p>
          <a:p>
            <a:pPr marL="45720" indent="0" algn="ctr">
              <a:buNone/>
            </a:pPr>
            <a:r>
              <a:rPr lang="kk-KZ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Қарындас, іні, аға, ата, ана, әпке, шөбере, немере, сіңлі, әке,   </a:t>
            </a:r>
          </a:p>
          <a:p>
            <a:pPr marL="45720" indent="0" algn="ctr">
              <a:buNone/>
            </a:pP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9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704856" cy="1152128"/>
          </a:xfrm>
        </p:spPr>
        <p:txBody>
          <a:bodyPr/>
          <a:lstStyle/>
          <a:p>
            <a:pPr marL="0" indent="0" algn="l">
              <a:buNone/>
            </a:pPr>
            <a: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жұмыс</a:t>
            </a:r>
            <a:b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9-жаттығу. Кестені толтырып жаз.</a:t>
            </a:r>
            <a:endParaRPr lang="ru-RU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6322"/>
              </p:ext>
            </p:extLst>
          </p:nvPr>
        </p:nvGraphicFramePr>
        <p:xfrm>
          <a:off x="755576" y="2276872"/>
          <a:ext cx="8064897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514"/>
                <a:gridCol w="1916411"/>
                <a:gridCol w="2555215"/>
                <a:gridCol w="1197757"/>
              </a:tblGrid>
              <a:tr h="1260140"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Әке жағынан туыс адамдардың есімдері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Туыстық атаулары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Шеше жағынан туыс адамдардың есімдері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Туыстық атаулары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5616" y="5013176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-Әкесі жағындағы туыстық атауларды тауып жазады;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-Анасы жағындағы туыстық атауларды тауып жазады.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</TotalTime>
  <Words>386</Words>
  <Application>Microsoft Office PowerPoint</Application>
  <PresentationFormat>Экран (4:3)</PresentationFormat>
  <Paragraphs>163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Қазақ тілі. 2-сынып 20-сабақ Сабақтың тақырыбы: Дауыссыз дыбыстардың түрлері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Жеке жұмыс 9-жаттығу. Кестені толтырып жаз.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тілі. 2-сынып 19-сабақ Сабақтың тақырыбы: Дауыссыз дыбыстпрдың түрлері</dc:title>
  <dc:creator>Джайна</dc:creator>
  <cp:lastModifiedBy>Джайна</cp:lastModifiedBy>
  <cp:revision>16</cp:revision>
  <dcterms:created xsi:type="dcterms:W3CDTF">2020-07-24T08:31:45Z</dcterms:created>
  <dcterms:modified xsi:type="dcterms:W3CDTF">2020-08-14T08:43:57Z</dcterms:modified>
</cp:coreProperties>
</file>