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7" r:id="rId4"/>
    <p:sldId id="268" r:id="rId5"/>
    <p:sldId id="261" r:id="rId6"/>
    <p:sldId id="262" r:id="rId7"/>
    <p:sldId id="263" r:id="rId8"/>
    <p:sldId id="264" r:id="rId9"/>
    <p:sldId id="26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QalZs83Wt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56895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kk-KZ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тілі. 2-сынып</a:t>
            </a:r>
            <a:br>
              <a:rPr lang="kk-KZ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24-сабақ</a:t>
            </a:r>
            <a:br>
              <a:rPr lang="kk-KZ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  <a:r>
              <a:rPr lang="kk-KZ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Дауыссыз </a:t>
            </a:r>
            <a:r>
              <a:rPr lang="kk-KZ" sz="2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kk-KZ" sz="2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Жануарлардың қандай түрлері болады,?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2493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10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18333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kk-KZ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сабақтан білесің:</a:t>
            </a:r>
          </a:p>
          <a:p>
            <a:pPr marL="4572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Дауыссыз дыбыс түрлерін ( қатаң, ұяң, үнді )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ажыратасың 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 дауыссыз қ-ғ,  дыбыстарының емлесін сақтап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жазасың; </a:t>
            </a:r>
          </a:p>
          <a:p>
            <a:pPr marL="4572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-Мәтіннің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мазмұнына бағытталған  сұрақтарға жауап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 аласың.</a:t>
            </a:r>
            <a:endParaRPr lang="kk-KZ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Отбасы Туралы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416824" cy="341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12271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u="sng" dirty="0">
                <a:hlinkClick r:id="rId3"/>
              </a:rPr>
              <a:t>https://www.youtube.com/watch?v=2QalZs83WtE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2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414" y="836712"/>
            <a:ext cx="7128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-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Сәлеметсің бе, құрметті оқушы!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-Бүгін біз жаңа тақырыпты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бастаймыз!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-Сабақты қызықты тапсырмалармен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бастауға қалай қарайсың?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Көп нүктенің орнына тиісті әріптерді қой: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Қала...., қол...ап, .... арындаш,  қа...аз,  а...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76872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lang="kk-KZ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қол</a:t>
            </a:r>
            <a:r>
              <a:rPr lang="kk-KZ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арындаш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kk-KZ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қа</a:t>
            </a:r>
            <a:r>
              <a:rPr lang="kk-KZ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8784976" cy="352839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Есіңде сақта!</a:t>
            </a:r>
          </a:p>
          <a:p>
            <a:pPr marL="45720" indent="0">
              <a:buNone/>
            </a:pP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әрпі сөздің соңында жазылмайды. Қ-ға аяқталған сөзден кейін дауысты дыбыс келсе, қ дыбысы ғ-ға айналады: достық-достығы, атақ-атағы, құшақ-құшағы</a:t>
            </a:r>
            <a:endParaRPr lang="kk-KZ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836712"/>
            <a:ext cx="7848872" cy="45365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26-жаттығу. (51-беттегі мәтінді мұқият оқы)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 </a:t>
            </a:r>
            <a:r>
              <a:rPr lang="kk-KZ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бер: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▲▲▲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400" dirty="0">
                <a:solidFill>
                  <a:srgbClr val="FFFF00"/>
                </a:solidFill>
                <a:latin typeface="Times New Roman"/>
                <a:cs typeface="Times New Roman"/>
              </a:rPr>
              <a:t>▲▲▲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Мәтінге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400" dirty="0">
                <a:solidFill>
                  <a:srgbClr val="FFFF00"/>
                </a:solidFill>
                <a:latin typeface="Times New Roman"/>
                <a:cs typeface="Times New Roman"/>
              </a:rPr>
              <a:t>▲▲▲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Серіктің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достары қайда барды?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400" dirty="0">
                <a:solidFill>
                  <a:srgbClr val="FFFF00"/>
                </a:solidFill>
                <a:latin typeface="Times New Roman"/>
                <a:cs typeface="Times New Roman"/>
              </a:rPr>
              <a:t>▲▲▲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Тойға Алматыдан кім келді?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400" dirty="0">
                <a:solidFill>
                  <a:srgbClr val="FFFF00"/>
                </a:solidFill>
                <a:latin typeface="Times New Roman"/>
                <a:cs typeface="Times New Roman"/>
              </a:rPr>
              <a:t>▲▲▲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Қымбат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апай туралы не білдің?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400" dirty="0">
                <a:solidFill>
                  <a:srgbClr val="FFFF00"/>
                </a:solidFill>
                <a:latin typeface="Times New Roman"/>
                <a:cs typeface="Times New Roman"/>
              </a:rPr>
              <a:t>▲▲▲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Қымбат апаймен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кездессең қандай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 қояр едің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085184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-мәтінге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 қояды;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мәтіндегі сұрақтарға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 береді;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мәтін бойынша сұрақтар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құрастыра алады</a:t>
            </a:r>
            <a:r>
              <a:rPr lang="kk-KZ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2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64704"/>
            <a:ext cx="8460432" cy="158417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kk-KZ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27-жаттығу. </a:t>
            </a:r>
            <a:r>
              <a:rPr lang="kk-KZ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Өлеңді  көшіріп жаз: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Анаң-күнің-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жүрегің,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Әкең-өмір тірегің.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Әжең-асыл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ардағың,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Атаң-дана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қорғаның</a:t>
            </a:r>
          </a:p>
          <a:p>
            <a:pPr marL="45720" indent="0">
              <a:buNone/>
            </a:pPr>
            <a:endParaRPr lang="kk-KZ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kk-KZ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Ердің анасы - елдің анасы (байқау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1944216" cy="24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462" y="4974620"/>
            <a:ext cx="8669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kk-KZ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FFFF00"/>
                </a:solidFill>
                <a:latin typeface="Times New Roman"/>
                <a:cs typeface="Times New Roman"/>
              </a:rPr>
              <a:t>▲▲▲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Қарамен жазылған сөздерде қай дыбыс өзгеріске ұшыраған? Оның себебін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түсіндіріңдер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-қарамен жазылған сөздерде қай дыбыс өзгеріске түсіп тұрғанын табады;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оның себебін түсіндіре алады.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Қазақ отбасында әкенің орны қандай болған? Қазір қандай? - Informburo.k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77" y="2348880"/>
            <a:ext cx="2016224" cy="251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🌺🌹🍀 Қыз тәрбиесі 🌷🌸💐 Ұлт намысы 🌺🌹🍀 — Әже | OK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2169515" cy="25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ЖЕТІ АТАҢЫЗДЫ жіктеп бере аласыз ба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63" y="2333925"/>
            <a:ext cx="2123728" cy="24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40871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28-жаттығу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жұмбақтың шешуін </a:t>
            </a:r>
            <a:r>
              <a:rPr lang="kk-KZ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тап:</a:t>
            </a:r>
          </a:p>
          <a:p>
            <a:pPr marL="45720" indent="0">
              <a:buNone/>
            </a:pP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Қармағы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қолында</a:t>
            </a: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Құрығы 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 қолында,     </a:t>
            </a:r>
            <a:r>
              <a:rPr lang="kk-KZ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Қалағы</a:t>
            </a: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қолында,</a:t>
            </a:r>
          </a:p>
          <a:p>
            <a:pPr marL="45720" indent="0">
              <a:buNone/>
            </a:pPr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Кімді айттым ойымда?       Кімді айттым ойымда?      Кімді айттым ойымда?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Шешуі: </a:t>
            </a:r>
            <a:endParaRPr lang="kk-KZ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kk-KZ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kk-KZ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kk-KZ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kk-KZ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kk-KZ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</a:p>
          <a:p>
            <a:pPr marL="45720" indent="0">
              <a:buNone/>
            </a:pPr>
            <a:r>
              <a:rPr lang="kk-KZ" sz="2000" dirty="0">
                <a:solidFill>
                  <a:srgbClr val="FFFF00"/>
                </a:solidFill>
                <a:latin typeface="Times New Roman"/>
                <a:cs typeface="Times New Roman"/>
              </a:rPr>
              <a:t>▲▲▲ </a:t>
            </a:r>
            <a:r>
              <a:rPr lang="kk-KZ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kk-KZ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Қарамен </a:t>
            </a:r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азылған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сөздерге дыбыстық талдау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-жұмбақтың шешуін табады;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-қарамен жазылған сөздерге дыбыстық талдау жасайды;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-қатесіз, түсінікті етіп жазады</a:t>
            </a:r>
            <a:r>
              <a:rPr lang="kk-KZ" dirty="0"/>
              <a:t>.</a:t>
            </a:r>
            <a:endParaRPr lang="ru-RU" dirty="0"/>
          </a:p>
        </p:txBody>
      </p:sp>
      <p:pic>
        <p:nvPicPr>
          <p:cNvPr id="4" name="Picture 2" descr="Жамбыл облысында балықшы суға батып кет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1" y="2204864"/>
            <a:ext cx="2736304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Абай Ораз: &quot;Сенделген өмір, кеудемнен небір күй көшкен&quot; Біз сізді жарқын  әлемге жетелейміз! Бізге қосыл! Біз сізді жарқын әлемге жетелейміз! Бізге  қосыл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95841"/>
            <a:ext cx="2808312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өне кәсіптің иесі » «Өскен өңір» - Шиелі аудандық газет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99" y="2095841"/>
            <a:ext cx="2592288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604448" cy="4641696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kk-KZ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</a:p>
          <a:p>
            <a:pPr marL="45720" indent="0" algn="ctr">
              <a:buNone/>
            </a:pPr>
            <a:endParaRPr lang="kk-K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Жұмбақтың шешуі: </a:t>
            </a:r>
            <a:r>
              <a:rPr lang="kk-KZ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балықшы, жылқышы, құрылысшы.  </a:t>
            </a:r>
          </a:p>
          <a:p>
            <a:pPr marL="45720" indent="0">
              <a:buNone/>
            </a:pPr>
            <a:endParaRPr lang="kk-KZ" sz="3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Қармағы-қ-дауыссыз, қатаң, а-дауысты, жуан, р-дауыссыз, үнді, м-дауыссыз, үнді, а-дауысты, жуан, ғ-дауыссыз, ұяң, ы-дауысты, жуан.</a:t>
            </a:r>
          </a:p>
          <a:p>
            <a:pPr marL="45720" indent="0">
              <a:buNone/>
            </a:pPr>
            <a:r>
              <a:rPr lang="kk-KZ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Құрығы-қ-дауыссыз, қатаң, </a:t>
            </a:r>
            <a:r>
              <a:rPr lang="kk-KZ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а-дауысты, жуан, р-дауыссыз, үнді, </a:t>
            </a:r>
            <a:r>
              <a:rPr lang="kk-KZ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ы-дауысты, жуан, ғ-дауыссыз, ұяң.</a:t>
            </a:r>
          </a:p>
          <a:p>
            <a:pPr marL="45720" indent="0">
              <a:buNone/>
            </a:pPr>
            <a:r>
              <a:rPr lang="kk-KZ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Қалағы-қ-дауыссыз, қатаң, </a:t>
            </a:r>
            <a:r>
              <a:rPr lang="kk-KZ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а-дауысты, жуан, </a:t>
            </a:r>
            <a:r>
              <a:rPr lang="kk-KZ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л-дауыссыз, үнді, </a:t>
            </a:r>
            <a:r>
              <a:rPr lang="kk-KZ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а-дауысты, жуан, ғ-дауыссыз, ұяң</a:t>
            </a:r>
            <a:r>
              <a:rPr lang="kk-KZ" sz="3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ы-дауысты, </a:t>
            </a:r>
            <a:r>
              <a:rPr lang="kk-KZ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жуан.</a:t>
            </a:r>
          </a:p>
          <a:p>
            <a:pPr marL="45720" indent="0" algn="ctr">
              <a:buNone/>
            </a:pPr>
            <a:endParaRPr lang="kk-K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</TotalTime>
  <Words>393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Қазақ тілі. 2-сынып 24-сабақ Сабақтың тақырыбы: Дауыссыз қ мен ғ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тілі. 2-сынып 24-сабақ Сабақтың тақырыбы: Дауыссыз қ мен ғ</dc:title>
  <dc:creator>Джайна</dc:creator>
  <cp:lastModifiedBy>Джайна</cp:lastModifiedBy>
  <cp:revision>13</cp:revision>
  <dcterms:created xsi:type="dcterms:W3CDTF">2020-07-24T12:15:08Z</dcterms:created>
  <dcterms:modified xsi:type="dcterms:W3CDTF">2020-08-14T08:45:34Z</dcterms:modified>
</cp:coreProperties>
</file>