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59" r:id="rId6"/>
    <p:sldId id="260" r:id="rId7"/>
    <p:sldId id="266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-vgTZxmyU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568952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 мен п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/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әтіннің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түсінесің,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ойды анықтай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аласың; 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-дауыссыз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мен п дыбыстарының емлесін сақтап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 алуды үйренесің</a:t>
            </a:r>
            <a:r>
              <a:rPr lang="kk-KZ" dirty="0" smtClean="0"/>
              <a:t>.</a:t>
            </a:r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81738"/>
            <a:ext cx="7200800" cy="349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5879689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hlinkClick r:id="rId3"/>
              </a:rPr>
              <a:t>https://www.youtube.com/watch?v=D-vgTZxmyUQ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4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8280920" cy="45696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/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бе, құрметті оқушы!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-Бүгін біз жаңа тақырыпты бастаймыз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-Сабаққа кіріспес бұрын ойын арқылы бастайық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«Адасқан әріптер» ойыны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 тиісінше </a:t>
            </a:r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тіркестіріп</a:t>
            </a: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сөз </a:t>
            </a:r>
            <a:r>
              <a:rPr lang="kk-KZ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жасаңдар: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к, т, е, п, е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Р, о, б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т, і, п, а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4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3200" dirty="0" smtClean="0">
                <a:solidFill>
                  <a:srgbClr val="FF0000"/>
                </a:solidFill>
              </a:rPr>
              <a:t>Өзіңді тексер!</a:t>
            </a:r>
          </a:p>
          <a:p>
            <a:pPr marL="45720" indent="0" algn="ctr">
              <a:buNone/>
            </a:pP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772816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indent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Мектеп,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794132"/>
            <a:ext cx="1931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indent="0">
              <a:buNone/>
            </a:pP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бор,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0529" y="1772815"/>
            <a:ext cx="130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kk-K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ітап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3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064896" cy="39216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Есіңде сақта!</a:t>
            </a:r>
          </a:p>
          <a:p>
            <a:pPr marL="45720" indent="0">
              <a:buNone/>
            </a:pPr>
            <a:r>
              <a:rPr lang="kk-KZ" sz="3600" b="1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Сұхбат дегеніміз</a:t>
            </a:r>
            <a:r>
              <a:rPr lang="kk-K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-арнайы сұрақтарға біреуден жауап алу.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 </a:t>
            </a:r>
            <a:r>
              <a:rPr lang="kk-K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 б </a:t>
            </a: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естілгенімен</a:t>
            </a:r>
            <a:r>
              <a:rPr lang="kk-K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kk-K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жазылады: мектеп, кітап, доп, қап.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9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640960" cy="64087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</a:rPr>
              <a:t>10-жаттығу. </a:t>
            </a:r>
            <a:endParaRPr lang="kk-KZ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kk-KZ" b="1" dirty="0" smtClean="0">
                <a:solidFill>
                  <a:srgbClr val="00B050"/>
                </a:solidFill>
              </a:rPr>
              <a:t>Мәтінді </a:t>
            </a:r>
            <a:r>
              <a:rPr lang="kk-KZ" b="1" dirty="0">
                <a:solidFill>
                  <a:srgbClr val="00B050"/>
                </a:solidFill>
              </a:rPr>
              <a:t>мәнерлеп </a:t>
            </a:r>
            <a:r>
              <a:rPr lang="kk-KZ" b="1" dirty="0" smtClean="0">
                <a:solidFill>
                  <a:srgbClr val="00B050"/>
                </a:solidFill>
              </a:rPr>
              <a:t>оқы</a:t>
            </a:r>
            <a:endParaRPr lang="kk-KZ" sz="28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rgbClr val="FF0000"/>
                </a:solidFill>
              </a:rPr>
              <a:t>Тапсырма</a:t>
            </a:r>
            <a:r>
              <a:rPr lang="kk-KZ" sz="2800" dirty="0">
                <a:solidFill>
                  <a:srgbClr val="FF0000"/>
                </a:solidFill>
              </a:rPr>
              <a:t>: </a:t>
            </a:r>
            <a:endParaRPr lang="ru-RU" sz="28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kk-KZ" sz="2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▲▲▲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 бойынша 2 сұрақ құрастырып айт.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Қалай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ойлайсың, Әсет ақ лақтан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алды ма?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Сұхбатты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кімнен алады?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әрпіне аяқталған сөздерді көшіріп жазып, п әрпінің астын сыз.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 түсініп, тапсырмаларды орындай алады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-сұхбат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мәліметтер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-мәтіннен п  әрпіне аяқталған сөздерді көшіріп жазады.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11-жаттығу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нүктенің орнына п,б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әріптерінің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тиістісін қойып, сөздерді көшіріп жаз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Әде..., тала..., до..., қора...</a:t>
            </a: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көп нүктенің орнына тиісті әріптерді  қоя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 қатесіз көшіріп жазады.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Әдеп, талап, до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қорап.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1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352928" cy="1185312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</a:p>
          <a:p>
            <a:pPr marL="45720" indent="0">
              <a:buNone/>
            </a:pPr>
            <a:r>
              <a:rPr lang="kk-K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 жаттығу</a:t>
            </a:r>
            <a:endParaRPr lang="kk-K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Досыңнан </a:t>
            </a:r>
            <a:r>
              <a:rPr lang="kk-KZ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 отбасы туралы сұхбат ал.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– бақыт мекені | Білім айнасы газе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707590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5749619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-сұхбат туралы толық түсінеді;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-досынан оның отбасы туралысұхбат ала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47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560840" cy="4824536"/>
          </a:xfrm>
        </p:spPr>
        <p:txBody>
          <a:bodyPr/>
          <a:lstStyle/>
          <a:p>
            <a:pPr marL="0" lvl="0" indent="0" algn="l">
              <a:buNone/>
            </a:pP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b="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Бағалау түрлері қалыптастырушы бағалау, формативті, жиынтық, критериалды,  дискрипторы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77686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278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Қазақ тілі. 2-сынып 21-сабақ Сабақтың тақырыбы: Дауыссыз б мен 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21-сабақ Сабақтың тақырыбы: Дауыссыз б мен п</dc:title>
  <dc:creator>Джайна</dc:creator>
  <cp:lastModifiedBy>Джайна</cp:lastModifiedBy>
  <cp:revision>12</cp:revision>
  <dcterms:created xsi:type="dcterms:W3CDTF">2020-07-24T11:21:55Z</dcterms:created>
  <dcterms:modified xsi:type="dcterms:W3CDTF">2020-08-14T08:44:29Z</dcterms:modified>
</cp:coreProperties>
</file>