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58" r:id="rId5"/>
    <p:sldId id="270" r:id="rId6"/>
    <p:sldId id="259" r:id="rId7"/>
    <p:sldId id="260" r:id="rId8"/>
    <p:sldId id="266" r:id="rId9"/>
    <p:sldId id="261" r:id="rId10"/>
    <p:sldId id="271" r:id="rId11"/>
    <p:sldId id="267" r:id="rId12"/>
    <p:sldId id="269" r:id="rId13"/>
    <p:sldId id="262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6060" autoAdjust="0"/>
  </p:normalViewPr>
  <p:slideViewPr>
    <p:cSldViewPr>
      <p:cViewPr varScale="1">
        <p:scale>
          <a:sx n="92" d="100"/>
          <a:sy n="92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C3CD9-2B74-4223-B583-34346AD3F63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C4D1-EF5C-40A8-8C69-4FB67B7E8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0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C4D1-EF5C-40A8-8C69-4FB67B7E8D6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C4D1-EF5C-40A8-8C69-4FB67B7E8D6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aden.ru/uploads/posts/2020-10/1603414093_5-p-fon-dlya-slaidov-v-shkolnoi-prezentatsii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407" cy="68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476672"/>
            <a:ext cx="864096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dirty="0" smtClean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Сәлеметсіңдер ме, оқушылар! </a:t>
            </a:r>
          </a:p>
          <a:p>
            <a:pPr algn="ctr"/>
            <a:r>
              <a:rPr lang="kk-KZ" dirty="0" smtClean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Қазақ тілі сабағына қош келдіңдер! </a:t>
            </a:r>
          </a:p>
          <a:p>
            <a:pPr algn="ctr"/>
            <a:r>
              <a:rPr lang="kk-KZ" dirty="0">
                <a:ln w="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бүгінгі сабағымыздың тақырыбын анықтау үшін, </a:t>
            </a:r>
            <a:r>
              <a:rPr lang="kk-KZ" dirty="0" smtClean="0">
                <a:ln w="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n w="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сағатқа назар аударайық. Сіздерге берілген сағатта 19 әріп  берілген. Осы әріптерден 4 сөз шығу керек. Ол үшін сағат тілі бойынша белгілі бір жүйемен ешқандай әріпті аттамастан, рет-ретімен сөздерді оқуларың керексіздер. </a:t>
            </a: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ust.kz/materials/docx/image/2018/february/d09/1518154910_html_cb5c38b37577fe77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r="20867"/>
          <a:stretch/>
        </p:blipFill>
        <p:spPr bwMode="auto">
          <a:xfrm>
            <a:off x="1619672" y="2276872"/>
            <a:ext cx="5616624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9442"/>
            <a:ext cx="9138696" cy="687688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77440"/>
              </p:ext>
            </p:extLst>
          </p:nvPr>
        </p:nvGraphicFramePr>
        <p:xfrm>
          <a:off x="491952" y="641370"/>
          <a:ext cx="8160096" cy="4408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024">
                  <a:extLst>
                    <a:ext uri="{9D8B030D-6E8A-4147-A177-3AD203B41FA5}">
                      <a16:colId xmlns:a16="http://schemas.microsoft.com/office/drawing/2014/main" val="1434813499"/>
                    </a:ext>
                  </a:extLst>
                </a:gridCol>
                <a:gridCol w="2040024">
                  <a:extLst>
                    <a:ext uri="{9D8B030D-6E8A-4147-A177-3AD203B41FA5}">
                      <a16:colId xmlns:a16="http://schemas.microsoft.com/office/drawing/2014/main" val="2499999349"/>
                    </a:ext>
                  </a:extLst>
                </a:gridCol>
                <a:gridCol w="2040024">
                  <a:extLst>
                    <a:ext uri="{9D8B030D-6E8A-4147-A177-3AD203B41FA5}">
                      <a16:colId xmlns:a16="http://schemas.microsoft.com/office/drawing/2014/main" val="1162283336"/>
                    </a:ext>
                  </a:extLst>
                </a:gridCol>
                <a:gridCol w="2040024">
                  <a:extLst>
                    <a:ext uri="{9D8B030D-6E8A-4147-A177-3AD203B41FA5}">
                      <a16:colId xmlns:a16="http://schemas.microsoft.com/office/drawing/2014/main" val="2279353396"/>
                    </a:ext>
                  </a:extLst>
                </a:gridCol>
              </a:tblGrid>
              <a:tr h="1779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Заттың аты?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Кім? Не?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Заттың сынын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Қандай?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Заттың саны қанша? Неше? 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Қимылдық атау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істеді? Қайтты?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608620"/>
                  </a:ext>
                </a:extLst>
              </a:tr>
              <a:tr h="541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r>
                        <a:rPr lang="ru-RU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Жақып</a:t>
                      </a:r>
                      <a:endParaRPr lang="ru-RU" sz="2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endParaRPr lang="ru-RU" sz="2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стадион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</a:t>
                      </a:r>
                      <a:endParaRPr lang="ru-RU" sz="2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  <a:endParaRPr lang="ru-RU" sz="2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футболшы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r>
                        <a:rPr lang="kk-KZ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r>
                        <a:rPr lang="kk-KZ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келді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тебеді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қайтты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92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9442"/>
            <a:ext cx="9138696" cy="6876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124744"/>
            <a:ext cx="8136904" cy="3936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Ереже. </a:t>
            </a:r>
            <a:endParaRPr lang="ru-RU" sz="3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Сөздің лексикалық мағынасы болады. Футбол-сөзінің білдіретін лексикалық мағынасы –допты аяқпен теуіп жүріп, қарсы жақтың қақпасына кіргізуді мақсат еткен спорт ойыны.  </a:t>
            </a:r>
            <a:endParaRPr lang="ru-R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629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" y="-10878"/>
            <a:ext cx="9264054" cy="6971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4337" y="145015"/>
            <a:ext cx="8208912" cy="119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2-тапсырма. Сөздердің лексикалық мағыналарын анықтайық.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endParaRPr lang="ru-R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ngdrive.com/wp-content/uploads/edd/2019/08/pngdrive-1000X1000-Teacher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t="3731" r="18770" b="5224"/>
          <a:stretch/>
        </p:blipFill>
        <p:spPr bwMode="auto">
          <a:xfrm>
            <a:off x="827584" y="741974"/>
            <a:ext cx="1872208" cy="2471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846014" y="1400394"/>
            <a:ext cx="57598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оқушыларға білім беретін, сабақ үйрететін адам.</a:t>
            </a:r>
            <a:endParaRPr lang="ru-RU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972600"/>
            <a:ext cx="547404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оқушылар білім алатын, сабақ оқитын орын. </a:t>
            </a:r>
            <a:endParaRPr lang="ru-RU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7-su.kz/uploads/news/8249/news8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1" y="3789040"/>
            <a:ext cx="249360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37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13"/>
            <a:ext cx="9264054" cy="69712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8280920" cy="4403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3-тапсырма. </a:t>
            </a:r>
            <a:r>
              <a:rPr lang="kk-KZ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Дәптермен </a:t>
            </a:r>
            <a:r>
              <a:rPr lang="kk-KZ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жұмыс. </a:t>
            </a:r>
            <a:endParaRPr lang="ru-RU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90750" algn="l"/>
              </a:tabLst>
            </a:pPr>
            <a:r>
              <a:rPr lang="kk-KZ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 нүктенің орнына тиісті сөздерді қойып, сөйлемдерді көшіріп жаз. </a:t>
            </a:r>
            <a:endParaRPr lang="ru-RU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...............-</a:t>
            </a:r>
            <a:r>
              <a:rPr lang="kk-KZ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қыстың бірінші айы. 2. Шайбалы ......-    қысқы ойындардың бір түрі. 3. </a:t>
            </a:r>
            <a:r>
              <a:rPr lang="kk-KZ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.........-</a:t>
            </a:r>
            <a:r>
              <a:rPr lang="kk-KZ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футбол ойнайтын спортшы. 4. </a:t>
            </a:r>
            <a:r>
              <a:rPr lang="kk-KZ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.............-</a:t>
            </a:r>
            <a:r>
              <a:rPr lang="kk-KZ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конькимен сырғанақ тебу </a:t>
            </a:r>
            <a:r>
              <a:rPr lang="kk-KZ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 арнайы </a:t>
            </a:r>
            <a:r>
              <a:rPr lang="kk-KZ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жасалған алаң.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002" y="2521473"/>
            <a:ext cx="1380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507" y="2052545"/>
            <a:ext cx="1476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Қаңтар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3034176"/>
            <a:ext cx="24192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 айдыны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2049" y="2535128"/>
            <a:ext cx="2112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Футболшы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33598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-сөйлемдердегі тиісті сөздерді дұрын анықтайды;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1-ұпай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-қатесіз жазады;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1-ұпай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-көркем, ұқыпты жазады;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1-ұпай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13"/>
            <a:ext cx="9264054" cy="6971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қорытындылайық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қимылын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71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13"/>
            <a:ext cx="9264054" cy="6971216"/>
          </a:xfrm>
          <a:prstGeom prst="rect">
            <a:avLst/>
          </a:prstGeom>
        </p:spPr>
      </p:pic>
      <p:pic>
        <p:nvPicPr>
          <p:cNvPr id="6" name="Рисунок 5" descr="hello_html_7f308f2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8"/>
            <a:ext cx="9138696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0605" y="1146813"/>
            <a:ext cx="6442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630954"/>
            <a:ext cx="6768751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35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Теледидардан спорт хабарларын тамашалаймын. </a:t>
            </a:r>
            <a:endParaRPr lang="kk-KZ" sz="3500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5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Сөз </a:t>
            </a:r>
            <a:r>
              <a:rPr lang="kk-KZ" sz="35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және оның мағынасы. </a:t>
            </a:r>
            <a:endParaRPr lang="ru-RU" sz="3500" cap="all" spc="0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8"/>
            <a:ext cx="9138696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4163" y="1340768"/>
            <a:ext cx="5414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Бүгінгі сабақта: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386376"/>
            <a:ext cx="748883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 дегеніміз не екенін білетін </a:t>
            </a:r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боласың;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-заттың 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атауын, қимылын, санын, сынын білдіретін сөздерге мысал </a:t>
            </a:r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келтіресің;</a:t>
            </a:r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сөздердің лексикалық мағынасын </a:t>
            </a:r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анықтайсың; </a:t>
            </a:r>
            <a:endParaRPr lang="ru-RU" sz="2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490"/>
            <a:ext cx="9138696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0266" y="332656"/>
            <a:ext cx="4998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сабақ</a:t>
            </a:r>
            <a:endParaRPr lang="ru-RU" sz="5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84784"/>
            <a:ext cx="7632848" cy="220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Тонын </a:t>
            </a:r>
            <a:r>
              <a:rPr lang="kk-KZ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кие туған,</a:t>
            </a:r>
            <a:endParaRPr lang="ru-RU" sz="3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Жалап бетін жуған</a:t>
            </a:r>
            <a:endParaRPr lang="ru-RU" sz="3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 не?</a:t>
            </a:r>
            <a:endParaRPr lang="ru-R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434914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-жұмбақтың жауабын табады;   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1-ұпай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9442"/>
            <a:ext cx="9138696" cy="6876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" y="0"/>
            <a:ext cx="3816424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9076" y="372394"/>
            <a:ext cx="4970048" cy="6113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е? - мысық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заттың атауын білдіріп тұр. 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ысық </a:t>
            </a: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қандай?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-Мысық- сары, кішкентай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Заттың санын анықтайық</a:t>
            </a:r>
            <a:r>
              <a:rPr lang="kk-KZ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Мысық нешеу? 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Мысық-біреу. 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Заттың қимылын анықтайық.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Мысық </a:t>
            </a:r>
            <a:r>
              <a:rPr lang="kk-KZ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істеді?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Мысық-ойнады</a:t>
            </a:r>
            <a:r>
              <a:rPr lang="kk-KZ" sz="25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9442"/>
            <a:ext cx="9138696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895" y="1340768"/>
            <a:ext cx="8582601" cy="36779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Ереже.</a:t>
            </a:r>
          </a:p>
          <a:p>
            <a:r>
              <a:rPr lang="kk-KZ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Сөз-заттың атауын, қимылын, </a:t>
            </a:r>
            <a:r>
              <a:rPr lang="kk-KZ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kk-KZ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санын білдіреді. Мысал: мысық, сары, кішкентай, ойнайды. 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/>
              <a:t> </a:t>
            </a:r>
            <a:endParaRPr lang="ru-RU" dirty="0"/>
          </a:p>
          <a:p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" y="0"/>
            <a:ext cx="9138696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-84775"/>
            <a:ext cx="8236207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3492"/>
            <a:ext cx="8604957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1-жаттығу. 5-бет.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Берілген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мәтінді түсініп оқы.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Болашақ футболшы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Жақып футбол ойыны дегенде ішкен асын жерге қоятын жанкүйердің өзі.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Бүгін ол баласымен стадионға келді. Халық көп екен. Кешікпей ойын да басталып кетті.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-Анау көк майкалылар-біздің «Қайрат» командасы. Ал мынау ақ майкалылар –Ташкенттен келгендер...-деп, Жақып ойынның мәнін ұлына ұғындыра бастады.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-Әне көрдің бе? Қалай жақсы тебеді. Есжанов!  Өзің апар!  Өзің! Өзің! Қап, әттеген-ай!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Жақып ұлына қараса, ол да мәз болып отыр екен. Қарсыластар 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қақпасына 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кірген екі допты өзі соққандай қуанышты көңіл күйде.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Көп ұзамай ойын аяқталды. Болашақ футболшы әкесі екеуі үйіне қайтты.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9442"/>
            <a:ext cx="9138696" cy="6876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799288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</a:t>
            </a:r>
            <a:endParaRPr lang="ru-RU" sz="3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Жақып қай спорт ойынының жанкүйері.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-Ол баласымен қайда барды?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-Ойынға қандай футбол командалары қатысты</a:t>
            </a:r>
            <a:r>
              <a:rPr lang="kk-K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622752"/>
            <a:ext cx="688172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-берілген мәтінді оқиды;  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1-ұпай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-берілген сұрақтарға жауап береді;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1-ұпай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3130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20" y="548680"/>
            <a:ext cx="669773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 тапсырмаларыңды </a:t>
            </a:r>
          </a:p>
          <a:p>
            <a:pPr algn="ctr"/>
            <a:r>
              <a:rPr lang="kk-KZ" sz="3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тексерейік.</a:t>
            </a:r>
            <a:endParaRPr lang="ru-RU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8041" y="1844824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Мынау-сынып бөлмесі. Айжан кітап оқығанды ұнатады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сөйлемдер, бірақ мағынасы жағынан байланыспаған.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Сынып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бөлмесінің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ауасы таза. Оның терезелері үлкен. Әдемі парталар үш қатарға тізіп қойған. Мұғалім үстелі мен орындығы бөлменің оң жағында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мағынасы жағынан байланысқан сөйлемдер, оны мәтін деп атаймыз. </a:t>
            </a:r>
            <a:endParaRPr lang="kk-KZ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9442"/>
            <a:ext cx="9138696" cy="687688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10184"/>
              </p:ext>
            </p:extLst>
          </p:nvPr>
        </p:nvGraphicFramePr>
        <p:xfrm>
          <a:off x="491952" y="2612550"/>
          <a:ext cx="8160096" cy="2293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024">
                  <a:extLst>
                    <a:ext uri="{9D8B030D-6E8A-4147-A177-3AD203B41FA5}">
                      <a16:colId xmlns:a16="http://schemas.microsoft.com/office/drawing/2014/main" val="1434813499"/>
                    </a:ext>
                  </a:extLst>
                </a:gridCol>
                <a:gridCol w="2040024">
                  <a:extLst>
                    <a:ext uri="{9D8B030D-6E8A-4147-A177-3AD203B41FA5}">
                      <a16:colId xmlns:a16="http://schemas.microsoft.com/office/drawing/2014/main" val="2499999349"/>
                    </a:ext>
                  </a:extLst>
                </a:gridCol>
                <a:gridCol w="2040024">
                  <a:extLst>
                    <a:ext uri="{9D8B030D-6E8A-4147-A177-3AD203B41FA5}">
                      <a16:colId xmlns:a16="http://schemas.microsoft.com/office/drawing/2014/main" val="1162283336"/>
                    </a:ext>
                  </a:extLst>
                </a:gridCol>
                <a:gridCol w="2040024">
                  <a:extLst>
                    <a:ext uri="{9D8B030D-6E8A-4147-A177-3AD203B41FA5}">
                      <a16:colId xmlns:a16="http://schemas.microsoft.com/office/drawing/2014/main" val="2279353396"/>
                    </a:ext>
                  </a:extLst>
                </a:gridCol>
              </a:tblGrid>
              <a:tr h="1032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Заттың аты?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Кім? Не?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Заттың сынын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Қандай?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Заттың саны қанша? Неше? 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Қимылдық атау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істеді? Қайтты?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608620"/>
                  </a:ext>
                </a:extLst>
              </a:tr>
              <a:tr h="541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92589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9130" y="285355"/>
            <a:ext cx="7891327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Кестемен жұмыс. 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Мына берілген сөздердің қай топқа тиісті екенін тап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 оларды кестеге орналастыр</a:t>
            </a:r>
            <a:r>
              <a:rPr kumimoji="0" lang="kk-KZ" alt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Жақып, ойын, стадион, көк, халық, ақ, келді,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тебеді, екі, доп, аяқталды, футболшы, қайтты. 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214401"/>
            <a:ext cx="4572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-берілген сөздерді тиісті топтарға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топтастырады;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1-ұпай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681</Words>
  <Application>Microsoft Office PowerPoint</Application>
  <PresentationFormat>Экран (4:3)</PresentationFormat>
  <Paragraphs>115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 қорытындылайық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Адиль</dc:creator>
  <cp:lastModifiedBy>Адиль</cp:lastModifiedBy>
  <cp:revision>49</cp:revision>
  <dcterms:created xsi:type="dcterms:W3CDTF">2020-07-24T17:18:36Z</dcterms:created>
  <dcterms:modified xsi:type="dcterms:W3CDTF">2021-01-08T07:03:55Z</dcterms:modified>
</cp:coreProperties>
</file>