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youtube.com/watch?v=Q7IUgq0kwq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568952" cy="2304256"/>
          </a:xfrm>
        </p:spPr>
        <p:txBody>
          <a:bodyPr/>
          <a:lstStyle/>
          <a:p>
            <a:pPr marL="182880" indent="0" algn="ctr">
              <a:buNone/>
            </a:pP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тілі. 2-сынып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21-сабақ</a:t>
            </a:r>
            <a:b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Сөз таптары</a:t>
            </a:r>
            <a:endParaRPr lang="ru-RU" sz="28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71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731520"/>
            <a:ext cx="8460432" cy="1833384"/>
          </a:xfrm>
        </p:spPr>
        <p:txBody>
          <a:bodyPr>
            <a:normAutofit fontScale="92500"/>
          </a:bodyPr>
          <a:lstStyle/>
          <a:p>
            <a:pPr marL="45720" indent="0">
              <a:buNone/>
            </a:pPr>
            <a:r>
              <a:rPr lang="kk-K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 сабақтан білетінің:</a:t>
            </a: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2.2.3.1 мәтін мазмұнын анықтауға бағытталған сұрақтар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құрастырасың;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2.4.2.3 сөз таптарын (зат есім, сын есім, сан есім, етістік)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ажырата аласың;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06496" y="5926756"/>
            <a:ext cx="75259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u="sng" dirty="0">
                <a:hlinkClick r:id="rId2"/>
              </a:rPr>
              <a:t>https://www.youtube.com/watch?v=Q7IUgq0kwqM</a:t>
            </a:r>
            <a:endParaRPr lang="ru-RU" dirty="0"/>
          </a:p>
        </p:txBody>
      </p:sp>
      <p:pic>
        <p:nvPicPr>
          <p:cNvPr id="1026" name="Picture 2" descr="Аудио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316780"/>
            <a:ext cx="6143625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64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1196752"/>
            <a:ext cx="7488832" cy="5145752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-Сәлем балақай!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-Өзің байқағандай бүгін жаңа тарауды бастамақпыз.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-Маған бірнеше сұрақтарға жауап берсең.</a:t>
            </a: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-Салт-дәстүрге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жатады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Әдетте отбасында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салт-дәстүрге байланысты мерекелерді қалай атап өтесіңдер?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Ауыз әдебиеті үлгілерін ата.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Бейнежазбада салт-дәстүрдің қай түрі көрсетілді?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Шілдехана деген не?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96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73282302"/>
              </p:ext>
            </p:extLst>
          </p:nvPr>
        </p:nvGraphicFramePr>
        <p:xfrm>
          <a:off x="899593" y="4355205"/>
          <a:ext cx="5616625" cy="12340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3553"/>
                <a:gridCol w="1313553"/>
                <a:gridCol w="1568530"/>
                <a:gridCol w="1420989"/>
              </a:tblGrid>
              <a:tr h="481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Кім? Не?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істеді?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Қандай?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Қанша?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526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7544" y="77111"/>
            <a:ext cx="8136866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1-жаттығу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Мәтінді түсініп оқы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Тапсырма: 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Мәтіннің мазмұны бойынша сұрақтар қой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Мәтінге ат ойлап тап.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Бұл мәтін әңгіме ме, өлең бе?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Мәтіндегі қарамен берілген сөйлемдерді көшіріп жаз.</a:t>
            </a:r>
          </a:p>
          <a:p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түсініп оқи алады;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-Мәтінге ат ойлап табады;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-Қарамен жазылған сөздерді көшіріп </a:t>
            </a:r>
            <a:r>
              <a:rPr lang="kk-K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жазады.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2-жаттығу</a:t>
            </a:r>
            <a:endParaRPr kumimoji="0" lang="ru-RU" altLang="ru-RU" sz="11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Сөздерді оқы.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altLang="ru-RU" dirty="0" smtClean="0">
                <a:latin typeface="Times New Roman" pitchFamily="18" charset="0"/>
                <a:cs typeface="Times New Roman" panose="02020603050405020304" pitchFamily="18" charset="0"/>
              </a:rPr>
              <a:t>Ата, салт-дәстүр, қырық үйренді, жеті, қызық, шілдехана, бесік, салды, үлкен, немере, жасайды, шақырды, қонақ, әже, кішкентай</a:t>
            </a:r>
            <a:r>
              <a:rPr lang="kk-KZ" altLang="ru-RU" sz="1100" dirty="0" smtClean="0">
                <a:latin typeface="Times New Roman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Сөздерді кестеге орналастыр: </a:t>
            </a:r>
            <a:endParaRPr kumimoji="0" lang="kk-KZ" alt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3780" y="5517232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түсініп оқи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-Мәтінге ат ойлап табады;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-Қарамен жазылған сөздерді көшіріп жазады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79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kk-KZ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тексер!!!</a:t>
            </a:r>
            <a:endParaRPr lang="ru-RU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416979"/>
              </p:ext>
            </p:extLst>
          </p:nvPr>
        </p:nvGraphicFramePr>
        <p:xfrm>
          <a:off x="1475656" y="1700808"/>
          <a:ext cx="6624735" cy="2833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9318"/>
                <a:gridCol w="1549318"/>
                <a:gridCol w="1850061"/>
                <a:gridCol w="1676038"/>
              </a:tblGrid>
              <a:tr h="730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Кім? Не?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істеді?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Қандай?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Қанша?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1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салт-дәстүр,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шілдехана, бесік, </a:t>
                      </a:r>
                      <a:r>
                        <a:rPr lang="ru-RU" sz="20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немере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қонақ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0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әже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Үйренді, салды,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жасайды, шақырды.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Қызық,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үлкен, кішкентай.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Қырық, жеті,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3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352928" cy="43924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4-жаттығу.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Кім? сұрағына жауап беретін сөздерді бір бөлек, не? сұрағына жауап беретін сөздерді бір бөлек топтап жаз.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Үлгі: Кім?      Не?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Ойыншық, нағашы, ата, түлкі,  жоғары, келді, қарға, тәтті, дәрігер, ұста, ұшты, күріш.</a:t>
            </a: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Кім? сұрағына жауап беретін сөздерді топтап жаза алады;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-Не? Сұрағына жауап беретін сөздерді жаза алады.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75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2132856"/>
            <a:ext cx="7632848" cy="3474720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тексер!!!</a:t>
            </a:r>
          </a:p>
          <a:p>
            <a:pPr marL="45720" indent="0"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Кім? </a:t>
            </a: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нағашы,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ата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дәрігер, ұста </a:t>
            </a:r>
            <a:endParaRPr lang="kk-KZ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r>
              <a:rPr lang="kk-KZ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Не? </a:t>
            </a:r>
            <a:r>
              <a:rPr lang="kk-KZ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Ойыншық, </a:t>
            </a:r>
            <a:r>
              <a:rPr lang="kk-K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түлкі, </a:t>
            </a:r>
            <a:r>
              <a:rPr lang="kk-K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қарға, күріш.</a:t>
            </a:r>
            <a:endParaRPr lang="kk-KZ" sz="36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2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1644870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/>
              <a:t>«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Өзіме хат» әдісі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 білдім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-Мен түсінбедім </a:t>
            </a:r>
            <a:r>
              <a:rPr lang="en-US" dirty="0"/>
              <a:t>______________________</a:t>
            </a:r>
            <a:endParaRPr lang="ru-RU" dirty="0"/>
          </a:p>
        </p:txBody>
      </p:sp>
      <p:pic>
        <p:nvPicPr>
          <p:cNvPr id="1026" name="Picture 2" descr="Хат алмасып тұрамысың, халайық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6"/>
            <a:ext cx="5256584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01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551</TotalTime>
  <Words>349</Words>
  <Application>Microsoft Office PowerPoint</Application>
  <PresentationFormat>Экран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Қазақ тілі. 2-сынып 21-сабақ Сабақтың тақырыбы:Сөз таптары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тілі. 2-сынып 21-сабақ Сабақтың тақырыбы: Дауыссыз б мен п</dc:title>
  <dc:creator>Джайна</dc:creator>
  <cp:lastModifiedBy>Джайна</cp:lastModifiedBy>
  <cp:revision>37</cp:revision>
  <dcterms:created xsi:type="dcterms:W3CDTF">2020-07-24T11:21:55Z</dcterms:created>
  <dcterms:modified xsi:type="dcterms:W3CDTF">2021-01-14T07:16:11Z</dcterms:modified>
</cp:coreProperties>
</file>