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568952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Зат есім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460432" cy="183338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2.2.3.1 мәтін мазмұнын анықтауға бағытталған сұрақтар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құрастырасың;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2.4.2.3 сөз таптарын (зат есім, сын есім, сан есім, етістік)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 аласың;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6496" y="5926756"/>
            <a:ext cx="7525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http://xitfilms.ru/online/QW1QN18yaXc5Wmc=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Ауди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316780"/>
            <a:ext cx="6143625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88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604448" cy="4857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 smtClean="0"/>
              <a:t>-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бе, балақай!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-Көңіл-күйің қалай?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-Сабақты бастамас бұрын қызықты тапсырма ұсынсам қалай қарайсың?</a:t>
            </a: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 ішінде үйде бар заттардың атын жазуды ұсынамын. Уақыт өткен соң әр  оқушы жазған сөздерін оқиды.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Осыдан кейін жазған сөздерінің қандай сұраққа жауап беретіндігін сұраймын. 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 бүгін қандай тақырып өтеміз?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Әрине, зат есім.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9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Есіңде сақта!!!</a:t>
            </a:r>
            <a:endParaRPr lang="ru-RU" sz="36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есім дегеніміз – заттың атын білдіретін сөздерді зат есім дейміз. Зат есімдерге кім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кімдер?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не? нелер?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 қойылады.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адам</a:t>
            </a:r>
            <a:r>
              <a:rPr lang="kk-KZ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көгершін,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жазушылар, құлындар.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731520"/>
            <a:ext cx="8856984" cy="6126480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kk-KZ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– жаттығу. </a:t>
            </a:r>
            <a:endParaRPr lang="kk-KZ" sz="2800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 қарап, оның мазмұнын болжа. Сонан соң мәтінді түсініп оқы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мазмұны бойынша бір – біріңе сұрақ қой.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кім? не? сұрақтарына жауап беретін сөздерді тап.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әтінді 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түсініп оқып мазмұнын болжай алады;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-Мәтінге мазмұны бойынша бір-біріне сұрақ қояды;;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Мәтіннен кім? не? сұрақтарына жауап беретін сөздерді табады.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жаттығу. Өлеңді көшіріп жаз.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«Қозым», - дейді мені апам,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«Қозым», - дейді мені атам.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Сөздеріне күлемін,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Қозы емеспін, білемін.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Өлеңнен зат есімдерді тап.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 бала неге күлді деп ойлайсың?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ойлайсыңдар, ата – аналарың сендерді еркелеткенде неліктен ботам, құлыным деп атайды? Өз ойларыңмен бөлісіңдер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4572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қатесіз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көшіріп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Өлеңнен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9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064896" cy="4497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9-жаттығу. Көп нүктенің орнына керекті сөздерді қойып, өлеңді көшіріп жаз.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Өс-өс балам, өсе бер,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 бол палуан білекті,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...бол таймас жүректі,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созайық,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жазайық.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 сөздер: аяғыңды, батыл, батыр, саусағыңды.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тексер!!!</a:t>
            </a:r>
            <a:endParaRPr lang="ru-RU" sz="4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8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Өс-өс балам, өсе бер,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Батыр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 палуан білекті,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Батыл бол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таймас жүректі,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Аяғыңды созайық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Саусағыңды жазайық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 сөздер: аяғыңды, батыл, батыр, саусағыңды.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5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Рефлексия (жеке,жұпта,топта, ұжымд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992888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6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579</TotalTime>
  <Words>206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Қазақ тілі. 2-сынып 22-сабақ Сабақтың тақырыбы: Зат есім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21-сабақ Сабақтың тақырыбы: Дауыссыз б мен п</dc:title>
  <dc:creator>Джайна</dc:creator>
  <cp:lastModifiedBy>Джайна</cp:lastModifiedBy>
  <cp:revision>39</cp:revision>
  <dcterms:created xsi:type="dcterms:W3CDTF">2020-07-24T11:21:55Z</dcterms:created>
  <dcterms:modified xsi:type="dcterms:W3CDTF">2021-01-15T07:17:35Z</dcterms:modified>
</cp:coreProperties>
</file>