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265" r:id="rId3"/>
    <p:sldId id="257" r:id="rId4"/>
    <p:sldId id="258" r:id="rId5"/>
    <p:sldId id="270" r:id="rId6"/>
    <p:sldId id="259" r:id="rId7"/>
    <p:sldId id="276" r:id="rId8"/>
    <p:sldId id="260" r:id="rId9"/>
    <p:sldId id="277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6060" autoAdjust="0"/>
  </p:normalViewPr>
  <p:slideViewPr>
    <p:cSldViewPr>
      <p:cViewPr varScale="1">
        <p:scale>
          <a:sx n="92" d="100"/>
          <a:sy n="92" d="100"/>
        </p:scale>
        <p:origin x="142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C3CD9-2B74-4223-B583-34346AD3F63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2C4D1-EF5C-40A8-8C69-4FB67B7E8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609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" y="-36784"/>
            <a:ext cx="9138696" cy="6876884"/>
          </a:xfrm>
          <a:prstGeom prst="rect">
            <a:avLst/>
          </a:prstGeom>
        </p:spPr>
      </p:pic>
      <p:pic>
        <p:nvPicPr>
          <p:cNvPr id="8" name="Рисунок 7" descr="https://7960777a-2fd1-4b07-8bbb-896e98c4659c.selcdn.net/upload/prod_add5/450/product-409450-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980" y="521338"/>
            <a:ext cx="3312368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860032" y="617751"/>
            <a:ext cx="15744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Сұлу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2177697"/>
            <a:ext cx="303743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Сымбатты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2264" y="4005064"/>
            <a:ext cx="22397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Көркем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3765" y="3737643"/>
            <a:ext cx="200407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Әдемі.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5376415"/>
            <a:ext cx="651883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сөздер мағынасы жағынан қандай сөздер?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72375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" y="-14901"/>
            <a:ext cx="9138696" cy="68768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692696"/>
            <a:ext cx="7488832" cy="2464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algn="ctr">
              <a:spcBef>
                <a:spcPts val="70"/>
              </a:spcBef>
              <a:spcAft>
                <a:spcPts val="0"/>
              </a:spcAft>
            </a:pPr>
            <a:r>
              <a:rPr lang="kk-KZ" sz="2500" b="1" i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5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kk-KZ" sz="2500" b="1" i="1" spc="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фл</a:t>
            </a:r>
            <a:r>
              <a:rPr lang="kk-KZ" sz="2500" b="1" i="1" spc="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kk-KZ" sz="2500" b="1" i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kk-KZ" sz="2500" b="1" i="1" spc="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</a:t>
            </a:r>
            <a:r>
              <a:rPr lang="kk-KZ" sz="2500" b="1" i="1" spc="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kk-KZ" sz="25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5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5720">
              <a:spcBef>
                <a:spcPts val="70"/>
              </a:spcBef>
            </a:pPr>
            <a:r>
              <a:rPr lang="en-US" sz="25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POST IT</a:t>
            </a:r>
            <a:endParaRPr lang="ru-RU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45720" lvl="0" indent="-342900">
              <a:spcBef>
                <a:spcPts val="7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kk-KZ" sz="25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үйрендім?</a:t>
            </a:r>
            <a:endParaRPr lang="ru-RU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45720" lvl="0" indent="-342900">
              <a:spcBef>
                <a:spcPts val="7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kk-KZ" sz="25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Қайсысы оңай болды?</a:t>
            </a:r>
            <a:endParaRPr lang="ru-RU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45720" lvl="0" indent="-342900">
              <a:spcBef>
                <a:spcPts val="7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kk-KZ" sz="25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Қайсысы қиын болды?</a:t>
            </a:r>
            <a:endParaRPr lang="ru-RU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45720" lvl="0" indent="-342900">
              <a:spcBef>
                <a:spcPts val="70"/>
              </a:spcBef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kk-KZ" sz="25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Тағы не үйренгім келеді?</a:t>
            </a:r>
            <a:endParaRPr lang="ru-RU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431305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" y="-18884"/>
            <a:ext cx="9138696" cy="68768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2178" y="2276872"/>
            <a:ext cx="7251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  <a:endParaRPr lang="ru-RU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3320941"/>
            <a:ext cx="6768751" cy="1708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kk-KZ" sz="35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Теледидардан спорт хабарларын тамашалаймын. </a:t>
            </a:r>
            <a:endParaRPr lang="kk-KZ" sz="3500" dirty="0" smtClean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35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Синоним дегеніміз не? </a:t>
            </a:r>
            <a:endParaRPr lang="ru-RU" sz="3500" cap="all" spc="0" dirty="0">
              <a:ln>
                <a:solidFill>
                  <a:schemeClr val="tx1"/>
                </a:solidFill>
              </a:ln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480913"/>
            <a:ext cx="443486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2-сынып </a:t>
            </a:r>
          </a:p>
          <a:p>
            <a:pPr algn="ctr"/>
            <a:r>
              <a:rPr lang="ru-RU" sz="4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4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4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сабағы</a:t>
            </a:r>
            <a:endParaRPr lang="ru-RU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8"/>
            <a:ext cx="9138696" cy="68768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64163" y="1340768"/>
            <a:ext cx="5414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Бүгінгі сабақта: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386376"/>
            <a:ext cx="763284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kk-KZ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-синоним ұғымымен танысасың;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-тапсырмаларды </a:t>
            </a:r>
            <a:r>
              <a:rPr lang="kk-KZ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 барысында </a:t>
            </a:r>
            <a:r>
              <a:rPr lang="kk-KZ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синоним </a:t>
            </a:r>
            <a:r>
              <a:rPr lang="kk-KZ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сөздерді тауып мағынасын </a:t>
            </a:r>
            <a:r>
              <a:rPr lang="kk-KZ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ажыратасың.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775" y="0"/>
            <a:ext cx="9138696" cy="68768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70266" y="332656"/>
            <a:ext cx="4998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сабақ</a:t>
            </a:r>
            <a:endParaRPr lang="ru-RU" sz="5400" b="1" cap="all" spc="0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463864"/>
            <a:ext cx="8352928" cy="4354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35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Ереже: </a:t>
            </a:r>
            <a:endParaRPr lang="ru-RU" sz="3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kk-KZ" sz="35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Тілімізде білдіретін мағынасы бір-біріне жақын, бірақ дыбысталуы әр түрлі сөздер кездеседі. </a:t>
            </a:r>
          </a:p>
          <a:p>
            <a:pPr algn="just">
              <a:spcAft>
                <a:spcPts val="0"/>
              </a:spcAft>
            </a:pPr>
            <a:r>
              <a:rPr lang="kk-KZ" sz="35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Әдемі, көрікті; алыс, шалғай;</a:t>
            </a:r>
            <a:endParaRPr lang="ru-RU" sz="3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kk-KZ" sz="35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Мұндай сөздерді синоним сөздер деп атаймыз</a:t>
            </a:r>
            <a:r>
              <a:rPr lang="kk-KZ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26936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https://yandex.ru/collections/api/links/redirect/?url=https%3A%2F%2Fimektep.kz%2Fkz%2Fozara-mandes-maginalas-sozder&amp;yid=9087612071587888185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884"/>
            <a:ext cx="9138696" cy="68768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3568" y="462661"/>
            <a:ext cx="7776864" cy="1636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1-тапсырма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2-жаттығу.</a:t>
            </a:r>
            <a:r>
              <a:rPr lang="kk-KZ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Өлеңді </a:t>
            </a:r>
            <a:r>
              <a:rPr lang="kk-KZ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оқып, қарамен жазылған сөздерді </a:t>
            </a:r>
            <a:r>
              <a:rPr lang="kk-KZ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көшіріп </a:t>
            </a:r>
            <a:r>
              <a:rPr lang="kk-KZ" sz="2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жаз.</a:t>
            </a:r>
            <a:endParaRPr lang="kk-KZ" sz="25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2230887"/>
            <a:ext cx="504811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 бала бар-</a:t>
            </a:r>
            <a:r>
              <a:rPr lang="kk-KZ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инабатты, ибалы</a:t>
            </a:r>
            <a:r>
              <a:rPr lang="kk-K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kk-K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Кішіпейіл, достарына сыйлы әрі.</a:t>
            </a:r>
          </a:p>
          <a:p>
            <a:r>
              <a:rPr lang="kk-K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 бала бар-</a:t>
            </a:r>
            <a:r>
              <a:rPr lang="kk-KZ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ықыласты, ынталы</a:t>
            </a:r>
            <a:r>
              <a:rPr lang="kk-K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kk-K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Мінезінде жоқ жағымсыз  бұлтаңы.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1768" y="3845203"/>
            <a:ext cx="7528664" cy="534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5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Сөздік жұмысы:</a:t>
            </a:r>
            <a:r>
              <a:rPr lang="kk-KZ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Бұлтаң – мінездің құбылуы, өзгеруі</a:t>
            </a:r>
            <a:endParaRPr lang="ru-RU" sz="2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8392" y="4741238"/>
            <a:ext cx="4572000" cy="1176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Дескрипторы: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-өлеңді оқиды, қарамен жазылған сөздерді көшіріп жазады; 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3-ұпай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69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18884"/>
            <a:ext cx="9138696" cy="68768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332656"/>
            <a:ext cx="7920880" cy="94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2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2-тапсырма. </a:t>
            </a:r>
            <a:r>
              <a:rPr lang="kk-KZ" sz="2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Ребусты </a:t>
            </a:r>
            <a:r>
              <a:rPr lang="kk-KZ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шеш. Шешуіндегі сөзге синоним сөздер тауып жаз. </a:t>
            </a:r>
            <a:endParaRPr lang="ru-RU" sz="2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3"/>
          <a:srcRect l="16798" t="46461" r="51784" b="41924"/>
          <a:stretch/>
        </p:blipFill>
        <p:spPr bwMode="auto">
          <a:xfrm>
            <a:off x="971600" y="1484784"/>
            <a:ext cx="6912768" cy="1944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7904" y="40770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kk-KZ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Дескриптор: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-Ребусты шешеді;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1-ұпай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-шешуіндегі сөзге синоним сөз тауып жазады.; </a:t>
            </a:r>
            <a:r>
              <a:rPr lang="kk-KZ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1-ұпай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18884"/>
            <a:ext cx="9138696" cy="68768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332656"/>
            <a:ext cx="7920880" cy="151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Жұмысымызды тексерейік.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2-тапсырма</a:t>
            </a:r>
            <a:r>
              <a:rPr lang="kk-KZ" sz="2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2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Ребусты </a:t>
            </a:r>
            <a:r>
              <a:rPr lang="kk-KZ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шеш. Шешуіндегі сөзге синоним сөздер тауып жаз. </a:t>
            </a:r>
            <a:endParaRPr lang="ru-RU" sz="2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3"/>
          <a:srcRect l="16798" t="46461" r="51784" b="41924"/>
          <a:stretch/>
        </p:blipFill>
        <p:spPr bwMode="auto">
          <a:xfrm>
            <a:off x="827584" y="1852496"/>
            <a:ext cx="6912768" cy="1944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437184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Сонымен ребустың жауабы «Алыс» сөзі шықты. Енді осы алыс сөзіне синоним сөз шалғай сөзі бола алады.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3336727"/>
            <a:ext cx="514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5943" y="3396602"/>
            <a:ext cx="385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9534" y="3350852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34364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8696" cy="68768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332656"/>
            <a:ext cx="7992888" cy="2003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2190750" algn="l"/>
              </a:tabLst>
            </a:pPr>
            <a:r>
              <a:rPr lang="kk-KZ" sz="2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3-тапсырма. Дәптермен жұмыс</a:t>
            </a:r>
            <a:endParaRPr lang="ru-RU" sz="2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190750" algn="l"/>
              </a:tabLst>
            </a:pPr>
            <a:r>
              <a:rPr lang="kk-KZ" sz="2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Синоним сөздері тауып, оларды жұптап жаз.  </a:t>
            </a:r>
            <a:endParaRPr lang="ru-RU" sz="2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5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Әдемі, қашық, сұлу, ер, биік, батыр, зәулім, шалғай, аяз, қорқақ, суық, үркек.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983318"/>
            <a:ext cx="6984776" cy="1304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Дескрипторы: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-синоним сөздерді тауып</a:t>
            </a:r>
            <a:r>
              <a:rPr lang="kk-KZ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жұптастырып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жазады;</a:t>
            </a:r>
            <a:r>
              <a:rPr lang="kk-KZ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3-ұпай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13" y="-65362"/>
            <a:ext cx="9138696" cy="68768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332656"/>
            <a:ext cx="7992888" cy="2573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2190750" algn="l"/>
              </a:tabLst>
            </a:pPr>
            <a:r>
              <a:rPr lang="kk-KZ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Орындаған жұмысымызды тексерейік. 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190750" algn="l"/>
              </a:tabLst>
            </a:pPr>
            <a:r>
              <a:rPr lang="kk-KZ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3-тапсырма</a:t>
            </a:r>
            <a:r>
              <a:rPr lang="kk-KZ" sz="2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Дәптермен жұмыс</a:t>
            </a:r>
            <a:endParaRPr lang="ru-RU" sz="2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190750" algn="l"/>
              </a:tabLst>
            </a:pPr>
            <a:r>
              <a:rPr lang="kk-KZ" sz="2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Синоним сөздері тауып, оларды жұптап жаз.  </a:t>
            </a:r>
            <a:endParaRPr lang="ru-RU" sz="2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5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Әдемі, қашық, сұлу, ер, биік, батыр, зәулім, шалғай, аяз, қорқақ, суық, үркек.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6920" y="3373080"/>
            <a:ext cx="7704856" cy="1516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Әдемі- сұлу, қашық-шалғай, е</a:t>
            </a:r>
            <a:r>
              <a:rPr lang="kk-KZ" sz="25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р-батыр, б</a:t>
            </a:r>
            <a:r>
              <a:rPr lang="kk-KZ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иік-зәулім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25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яз-суық, қ</a:t>
            </a:r>
            <a:r>
              <a:rPr lang="kk-KZ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орқақ- үркек.</a:t>
            </a:r>
            <a:endParaRPr lang="kk-KZ" sz="25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366371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332</Words>
  <Application>Microsoft Office PowerPoint</Application>
  <PresentationFormat>Экран (4:3)</PresentationFormat>
  <Paragraphs>58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Адиль</dc:creator>
  <cp:lastModifiedBy>Адиль</cp:lastModifiedBy>
  <cp:revision>56</cp:revision>
  <dcterms:created xsi:type="dcterms:W3CDTF">2020-07-24T17:18:36Z</dcterms:created>
  <dcterms:modified xsi:type="dcterms:W3CDTF">2021-01-08T08:47:11Z</dcterms:modified>
</cp:coreProperties>
</file>