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5" r:id="rId2"/>
    <p:sldId id="257" r:id="rId3"/>
    <p:sldId id="275" r:id="rId4"/>
    <p:sldId id="258" r:id="rId5"/>
    <p:sldId id="270" r:id="rId6"/>
    <p:sldId id="282" r:id="rId7"/>
    <p:sldId id="259" r:id="rId8"/>
    <p:sldId id="285" r:id="rId9"/>
    <p:sldId id="283" r:id="rId10"/>
    <p:sldId id="286" r:id="rId11"/>
    <p:sldId id="287" r:id="rId12"/>
    <p:sldId id="288" r:id="rId13"/>
    <p:sldId id="289" r:id="rId14"/>
    <p:sldId id="290" r:id="rId15"/>
    <p:sldId id="29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6060" autoAdjust="0"/>
  </p:normalViewPr>
  <p:slideViewPr>
    <p:cSldViewPr>
      <p:cViewPr varScale="1">
        <p:scale>
          <a:sx n="92" d="100"/>
          <a:sy n="92" d="100"/>
        </p:scale>
        <p:origin x="14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C3CD9-2B74-4223-B583-34346AD3F63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2C4D1-EF5C-40A8-8C69-4FB67B7E8D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60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2000_%D0%B6%D1%8B%D0%BB" TargetMode="External"/><Relationship Id="rId13" Type="http://schemas.openxmlformats.org/officeDocument/2006/relationships/hyperlink" Target="https://kk.wikipedia.org/wiki/%D0%A7%D0%B5%D0%BC%D0%BF%D0%B8%D0%BE%D0%BD" TargetMode="External"/><Relationship Id="rId3" Type="http://schemas.openxmlformats.org/officeDocument/2006/relationships/hyperlink" Target="https://kk.wikipedia.org/wiki/4_%D1%81%D3%99%D1%83%D1%96%D1%80" TargetMode="External"/><Relationship Id="rId7" Type="http://schemas.openxmlformats.org/officeDocument/2006/relationships/hyperlink" Target="https://kk.wikipedia.org/wiki/31_%D0%B6%D0%B5%D0%BB%D1%82%D0%BE%D2%9B%D1%81%D0%B0%D0%BD" TargetMode="External"/><Relationship Id="rId12" Type="http://schemas.openxmlformats.org/officeDocument/2006/relationships/hyperlink" Target="https://kk.wikipedia.org/wiki/%D0%9E%D0%BB%D0%B8%D0%BC%D0%BF%D0%B8%D0%B0%D0%B4%D0%B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k.wikipedia.org/wiki/%D2%9A%D0%B0%D0%B7%D0%B0%D2%9B%D1%81%D1%82%D0%B0%D0%BD" TargetMode="External"/><Relationship Id="rId11" Type="http://schemas.openxmlformats.org/officeDocument/2006/relationships/hyperlink" Target="https://kk.wikipedia.org/wiki/%D0%A1%D0%B8%D0%B4%D0%BD%D0%B5%D0%B9" TargetMode="External"/><Relationship Id="rId5" Type="http://schemas.openxmlformats.org/officeDocument/2006/relationships/hyperlink" Target="https://kk.wikipedia.org/wiki/%D0%A2%D2%AF%D1%80%D0%BA%D1%96%D1%81%D1%82%D0%B0%D0%BD" TargetMode="External"/><Relationship Id="rId10" Type="http://schemas.openxmlformats.org/officeDocument/2006/relationships/hyperlink" Target="https://kk.wikipedia.org/wiki/%D0%91%D0%BE%D0%BA%D1%81" TargetMode="External"/><Relationship Id="rId4" Type="http://schemas.openxmlformats.org/officeDocument/2006/relationships/hyperlink" Target="https://kk.wikipedia.org/wiki/1980_%D0%B6%D1%8B%D0%BB" TargetMode="External"/><Relationship Id="rId9" Type="http://schemas.openxmlformats.org/officeDocument/2006/relationships/hyperlink" Target="https://kk.wikipedia.org/wiki/%D0%A8%D1%8B%D0%BC%D0%BA%D0%B5%D0%BD%D1%82" TargetMode="External"/><Relationship Id="rId1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6%D0%B0%D0%BC%D0%B1%D1%8B%D0%BB_%D0%BE%D0%B1%D0%BB%D1%8B%D1%81%D1%8B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s://kk.wikipedia.org/w/index.php?title=%D2%9A%D0%B0%D0%B7%D0%B0%D2%9B_%D0%BC%D0%B5%D0%BC%D0%BB%D0%B5%D0%BA%D0%B5%D1%82%D1%82%D1%96%D0%BA_%D2%B1%D0%BB%D1%82%D1%82%D1%8B%D2%9B_%D1%83%D0%BD%D0%B8%D0%B2%D0%B5%D1%80%D1%81%D0%B8%D1%82%D0%B5%D1%82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83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7624" y="1916832"/>
            <a:ext cx="7251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5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824" y="2884124"/>
            <a:ext cx="6768751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35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Омоним дегеніміз не? </a:t>
            </a:r>
          </a:p>
          <a:p>
            <a:pPr algn="ctr"/>
            <a:r>
              <a:rPr lang="kk-KZ" sz="35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 сабағы </a:t>
            </a:r>
            <a:endParaRPr lang="ru-RU" sz="3500" cap="all" spc="0" dirty="0">
              <a:ln>
                <a:solidFill>
                  <a:schemeClr val="tx1"/>
                </a:solidFill>
              </a:ln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52845" y="260648"/>
            <a:ext cx="2595582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5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2-сынып </a:t>
            </a:r>
          </a:p>
          <a:p>
            <a:pPr algn="ctr"/>
            <a:r>
              <a:rPr lang="ru-RU" sz="4500" dirty="0" err="1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45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endParaRPr lang="ru-RU" sz="45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6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620688"/>
            <a:ext cx="7560840" cy="321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Тексерейік!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2-тапсырма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28-жаттығу.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Жақша ішіндегі сөздердің тиістісін қойып, сөйлемдерді көшіріп жаз.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5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Ермахан- </a:t>
            </a:r>
            <a:r>
              <a:rPr lang="kk-KZ" sz="25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мықты </a:t>
            </a:r>
            <a:r>
              <a:rPr lang="kk-KZ" sz="25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боксшы. Айжан- </a:t>
            </a:r>
            <a:r>
              <a:rPr lang="kk-KZ" sz="25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сұлу қыз.  Көне  </a:t>
            </a:r>
            <a:r>
              <a:rPr lang="kk-KZ" sz="25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кітаптарды жыртуға болмайды. </a:t>
            </a:r>
            <a:endParaRPr lang="ru-RU" sz="2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03683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6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692697"/>
            <a:ext cx="8136904" cy="2528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10"/>
              </a:spcAft>
            </a:pPr>
            <a:r>
              <a:rPr lang="kk-KZ" sz="2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3-тапсырма. 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Тірек сөздерді қолдана отырып, </a:t>
            </a:r>
            <a:r>
              <a:rPr lang="kk-KZ" sz="2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«Жеңіс» </a:t>
            </a:r>
            <a:r>
              <a:rPr lang="kk-KZ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тақырыбында әңгіме құрап жаз. 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Қазақстан, боксшылар, Серік  Сапиев, Бекзат Саттарханов, жеңу, ту. 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88029043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6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692697"/>
            <a:ext cx="8136904" cy="2528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10"/>
              </a:spcAft>
            </a:pPr>
            <a:r>
              <a:rPr lang="kk-KZ" sz="2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3-тапсырма. 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Тірек сөздерді қолдана отырып, </a:t>
            </a:r>
            <a:r>
              <a:rPr lang="kk-KZ" sz="2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«Жеңіс» </a:t>
            </a:r>
            <a:r>
              <a:rPr lang="kk-KZ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тақырыбында әңгіме құрап жаз. 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Қазақстан, боксшылар, Серік  Сапиев, Бекзат Саттарханов, жеңу, ту. </a:t>
            </a:r>
            <a:endParaRPr lang="ru-RU" sz="25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3910455"/>
            <a:ext cx="4572000" cy="194155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-әңгіме жазуда тірек сөздерді қолданады; 1-ұпай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-сөйлемдерді жүйелі, қатесіз, көркем жазады;1-ұпай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108733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6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053142"/>
              </p:ext>
            </p:extLst>
          </p:nvPr>
        </p:nvGraphicFramePr>
        <p:xfrm>
          <a:off x="683568" y="1157357"/>
          <a:ext cx="8136905" cy="525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3138">
                  <a:extLst>
                    <a:ext uri="{9D8B030D-6E8A-4147-A177-3AD203B41FA5}">
                      <a16:colId xmlns:a16="http://schemas.microsoft.com/office/drawing/2014/main" val="3409059855"/>
                    </a:ext>
                  </a:extLst>
                </a:gridCol>
                <a:gridCol w="2108939">
                  <a:extLst>
                    <a:ext uri="{9D8B030D-6E8A-4147-A177-3AD203B41FA5}">
                      <a16:colId xmlns:a16="http://schemas.microsoft.com/office/drawing/2014/main" val="1403500484"/>
                    </a:ext>
                  </a:extLst>
                </a:gridCol>
                <a:gridCol w="2647211">
                  <a:extLst>
                    <a:ext uri="{9D8B030D-6E8A-4147-A177-3AD203B41FA5}">
                      <a16:colId xmlns:a16="http://schemas.microsoft.com/office/drawing/2014/main" val="56205770"/>
                    </a:ext>
                  </a:extLst>
                </a:gridCol>
                <a:gridCol w="2127617">
                  <a:extLst>
                    <a:ext uri="{9D8B030D-6E8A-4147-A177-3AD203B41FA5}">
                      <a16:colId xmlns:a16="http://schemas.microsoft.com/office/drawing/2014/main" val="2223425927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сөздер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Синоним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Антоним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Омоним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149896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Үлкен-кіші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364208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Сұлу, әдемі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 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229644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Түзу-қисық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70595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Бет, рең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120826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Ара, бас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26463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Қой, алма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 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245735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316527"/>
            <a:ext cx="4773999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Қорытынды. 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Семантикалық кестені толтыр.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kk-KZ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007961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6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96268"/>
              </p:ext>
            </p:extLst>
          </p:nvPr>
        </p:nvGraphicFramePr>
        <p:xfrm>
          <a:off x="683568" y="1157357"/>
          <a:ext cx="8136905" cy="525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3138">
                  <a:extLst>
                    <a:ext uri="{9D8B030D-6E8A-4147-A177-3AD203B41FA5}">
                      <a16:colId xmlns:a16="http://schemas.microsoft.com/office/drawing/2014/main" val="3409059855"/>
                    </a:ext>
                  </a:extLst>
                </a:gridCol>
                <a:gridCol w="2108939">
                  <a:extLst>
                    <a:ext uri="{9D8B030D-6E8A-4147-A177-3AD203B41FA5}">
                      <a16:colId xmlns:a16="http://schemas.microsoft.com/office/drawing/2014/main" val="1403500484"/>
                    </a:ext>
                  </a:extLst>
                </a:gridCol>
                <a:gridCol w="2647211">
                  <a:extLst>
                    <a:ext uri="{9D8B030D-6E8A-4147-A177-3AD203B41FA5}">
                      <a16:colId xmlns:a16="http://schemas.microsoft.com/office/drawing/2014/main" val="56205770"/>
                    </a:ext>
                  </a:extLst>
                </a:gridCol>
                <a:gridCol w="2127617">
                  <a:extLst>
                    <a:ext uri="{9D8B030D-6E8A-4147-A177-3AD203B41FA5}">
                      <a16:colId xmlns:a16="http://schemas.microsoft.com/office/drawing/2014/main" val="2223425927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сөздер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Синоним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Антоним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Омоним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149896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Үлкен-кіші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 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 </a:t>
                      </a:r>
                      <a:r>
                        <a:rPr lang="kk-KZ" sz="2500" dirty="0" smtClean="0">
                          <a:effectLst/>
                        </a:rPr>
                        <a:t>+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364208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Сұлу, әдемі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 </a:t>
                      </a:r>
                      <a:r>
                        <a:rPr lang="kk-KZ" sz="2500" dirty="0" smtClean="0">
                          <a:effectLst/>
                        </a:rPr>
                        <a:t>+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 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229644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Түзу-қисық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 </a:t>
                      </a:r>
                      <a:r>
                        <a:rPr lang="kk-KZ" sz="2500" dirty="0" smtClean="0">
                          <a:effectLst/>
                        </a:rPr>
                        <a:t>+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70595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Бет, рең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 </a:t>
                      </a:r>
                      <a:r>
                        <a:rPr lang="kk-KZ" sz="2500" dirty="0" smtClean="0">
                          <a:effectLst/>
                        </a:rPr>
                        <a:t>+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120826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Ара, бас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 </a:t>
                      </a:r>
                      <a:r>
                        <a:rPr lang="kk-KZ" sz="2500" dirty="0" smtClean="0">
                          <a:effectLst/>
                        </a:rPr>
                        <a:t>+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26463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Қой, алма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>
                          <a:effectLst/>
                        </a:rPr>
                        <a:t> </a:t>
                      </a:r>
                      <a:endParaRPr lang="ru-RU" sz="2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500" dirty="0">
                          <a:effectLst/>
                        </a:rPr>
                        <a:t> </a:t>
                      </a:r>
                      <a:r>
                        <a:rPr lang="kk-KZ" sz="2500" dirty="0" smtClean="0">
                          <a:effectLst/>
                        </a:rPr>
                        <a:t>+</a:t>
                      </a:r>
                      <a:endParaRPr lang="ru-RU" sz="2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245735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316527"/>
            <a:ext cx="4773999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Тексерейік!</a:t>
            </a:r>
            <a:r>
              <a:rPr kumimoji="0" lang="kk-KZ" altLang="ru-RU" sz="25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kk-KZ" alt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Қорытынды. 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Семантикалық кестені толтыр.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kk-KZ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085718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6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https://cf.ppt-online.org/files/slide/l/l6YTgohn78mECaJkF4UcGH9WINywx5e1jViBKt0Xv/slide-3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84"/>
          <a:stretch/>
        </p:blipFill>
        <p:spPr bwMode="auto">
          <a:xfrm>
            <a:off x="1259632" y="1844824"/>
            <a:ext cx="5832648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699792" y="978352"/>
            <a:ext cx="3415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Рефлексия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817448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83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64163" y="1340768"/>
            <a:ext cx="54148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Бүгінгі сабақта: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2386376"/>
            <a:ext cx="7632848" cy="20159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kk-KZ" dirty="0" smtClean="0"/>
              <a:t>-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омоним</a:t>
            </a:r>
            <a:r>
              <a:rPr lang="kk-K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синоним, антоним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сөздерге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өлең тақырыбы бойынша </a:t>
            </a:r>
            <a:r>
              <a:rPr lang="kk-K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ойын </a:t>
            </a:r>
            <a:r>
              <a:rPr lang="kk-K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жүйелі жеткізеді.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-омоним</a:t>
            </a:r>
            <a:r>
              <a:rPr lang="kk-K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синоним, антоним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14570" y="620688"/>
            <a:ext cx="7514859" cy="4280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Өтілген тақырыптарды еске түсіру</a:t>
            </a:r>
            <a:endParaRPr lang="ru-RU" sz="3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 Сұрақ- жауап» әдісі</a:t>
            </a:r>
            <a:endParaRPr lang="ru-RU" sz="3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Сұрағы: </a:t>
            </a:r>
            <a:r>
              <a:rPr lang="kk-KZ" sz="35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Синоним дегеніміз не?</a:t>
            </a:r>
            <a:r>
              <a:rPr lang="kk-KZ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Сұрағы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Антоним </a:t>
            </a: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не?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Сұрағы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Омоним </a:t>
            </a: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не?</a:t>
            </a:r>
          </a:p>
          <a:p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Әрқайсысына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мысалдан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72375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https://fsd.kopilkaurokov.ru/up/html/2017/02/06/k_58985f31791a2/img_user_file_58985f32011c8_2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0" t="10606" r="10465" b="33334"/>
          <a:stretch/>
        </p:blipFill>
        <p:spPr bwMode="auto">
          <a:xfrm>
            <a:off x="899592" y="620688"/>
            <a:ext cx="7416824" cy="4032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417919"/>
            <a:ext cx="7992888" cy="6022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000"/>
              </a:spcAft>
            </a:pPr>
            <a:r>
              <a:rPr lang="kk-KZ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Оқулықпен жұмыс.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27-жаттығу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spcAft>
                <a:spcPts val="1000"/>
              </a:spcAft>
            </a:pPr>
            <a:r>
              <a:rPr lang="kk-KZ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Боксшы</a:t>
            </a:r>
            <a:endParaRPr lang="ru-RU" sz="1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Шаршы рингте шалт қимыл,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Қолдары бар гүрзідей.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Қарсыластар аямас,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Ауыр соққы бір зілдей.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endParaRPr lang="kk-KZ" sz="1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Көтерілді 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көк байрақ,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Танып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елді-жерді 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жаһан.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Шықты рингке сырт байлап,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Бекзат пенен Ермахан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Өсті-ау менің көңілім, 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Жеңген сәтте ағалар.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Өркен өріс  өмірін, 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100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Барлық ұрпақ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бағалар.</a:t>
            </a:r>
            <a:r>
              <a:rPr lang="ru-RU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kk-K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Бақытжан Тобаяқ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9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764704"/>
            <a:ext cx="4572000" cy="8576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Өлең не туралы?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Өлеңдегі кейіпкерлер туралы не білесің?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988840"/>
            <a:ext cx="4572000" cy="2198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-өлеңді түсініп оқиды;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-өлеңнің туралы екенін анықтайды; 1-ұпай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-өлең кейіпкерлерін сипаттайды; 1-ұпай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10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9532" y="3665645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Бекзат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Сейілханұлы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Саттарханов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4 сәуір"/>
              </a:rPr>
              <a:t>4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4 сәуір"/>
              </a:rPr>
              <a:t>сәуір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1980 жыл"/>
              </a:rPr>
              <a:t>1980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1980 жыл"/>
              </a:rPr>
              <a:t>жыл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Түркістан"/>
              </a:rPr>
              <a:t>Түркістан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Қазақстан"/>
              </a:rPr>
              <a:t>Қазақстан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31 желтоқсан"/>
              </a:rPr>
              <a:t>31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31 желтоқсан"/>
              </a:rPr>
              <a:t>желтоқсан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2000 жыл"/>
              </a:rPr>
              <a:t>2000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2000 жыл"/>
              </a:rPr>
              <a:t>жыл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tooltip="Шымкент"/>
              </a:rPr>
              <a:t>Шымкент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Қазақстан"/>
              </a:rPr>
              <a:t>Қазақстан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қазақстандық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 tooltip="Бокс"/>
              </a:rPr>
              <a:t>боксшы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дәрежедегі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спорт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шебері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Қазақстанға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сіңірген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спорт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шебері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2000 жыл"/>
              </a:rPr>
              <a:t>2000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2000 жыл"/>
              </a:rPr>
              <a:t>жылы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 tooltip="Сидней"/>
              </a:rPr>
              <a:t>Сидней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 tooltip="Олимпиада"/>
              </a:rPr>
              <a:t>Олимпиадасының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салмақ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 tooltip="Чемпион"/>
              </a:rPr>
              <a:t>чемпионы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(57 кг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І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дәрежелі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орденінің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иегері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Суреті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260648"/>
            <a:ext cx="2808312" cy="31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4" y="27559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9532" y="3665645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Ермахан</a:t>
            </a:r>
            <a:r>
              <a:rPr lang="ru-RU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Сағиұлы</a:t>
            </a:r>
            <a:r>
              <a:rPr lang="ru-RU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Ыбрайымов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(1972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Жамбыл облысы"/>
              </a:rPr>
              <a:t>Жамбыл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Жамбыл облысы"/>
              </a:rPr>
              <a:t>облысының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Тельман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ауылында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боксшы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спорт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шебері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Сидней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Олимпиадасының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жеңімпазы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Ермахан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Ыбрайымов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Атлантада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Сиднейде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Жазғы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Олимпиада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ойындарында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туұстаушы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Әкесі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Ыбрайымов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Сағи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(1937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фермер.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Ыбрайымова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Жәмилә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(1942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зейнеткер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Қазақ мемлекеттік ұлттық университет (мұндай бет жоқ)"/>
              </a:rPr>
              <a:t>Қазақ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Қазақ мемлекеттік ұлттық университет (мұндай бет жоқ)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Қазақ мемлекеттік ұлттық университет (мұндай бет жоқ)"/>
              </a:rPr>
              <a:t>мемлекеттік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Қазақ мемлекеттік ұлттық университет (мұндай бет жоқ)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Қазақ мемлекеттік ұлттық университет (мұндай бет жоқ)"/>
              </a:rPr>
              <a:t>ұлттық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Қазақ мемлекеттік ұлттық университет (мұндай бет жоқ)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Қазақ мемлекеттік ұлттық университет (мұндай бет жоқ)"/>
              </a:rPr>
              <a:t>университетінің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факультетін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бітірген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(1999),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заңгер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050" name="Picture 2" descr="Суреті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2857500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71219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6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620688"/>
            <a:ext cx="7560840" cy="3206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2-тапсырма.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28-жаттығу.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Жақша ішіндегі сөздердің тиістісін қойып, сөйлемдерді көшіріп жаз.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5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Ермахан- (мықты, күшті) боксшы. Айжан- (сұлу, әдемі қыз). ( Ескі, көне) кітаптарды жыртуға болмайды. </a:t>
            </a:r>
            <a:endParaRPr lang="ru-RU" sz="2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444431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kk-KZ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-тиісті сөздерді таңдап алады; 1-ұпай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-сөйлемдерді қатесіз, ұқыпты жазады; 1- ұпай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788953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593</Words>
  <Application>Microsoft Office PowerPoint</Application>
  <PresentationFormat>Экран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Адиль</dc:creator>
  <cp:lastModifiedBy>Адиль</cp:lastModifiedBy>
  <cp:revision>65</cp:revision>
  <dcterms:created xsi:type="dcterms:W3CDTF">2020-07-24T17:18:36Z</dcterms:created>
  <dcterms:modified xsi:type="dcterms:W3CDTF">2021-01-08T17:19:33Z</dcterms:modified>
</cp:coreProperties>
</file>