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9" r:id="rId4"/>
    <p:sldId id="260" r:id="rId5"/>
    <p:sldId id="267" r:id="rId6"/>
    <p:sldId id="261" r:id="rId7"/>
    <p:sldId id="262" r:id="rId8"/>
    <p:sldId id="264" r:id="rId9"/>
    <p:sldId id="268" r:id="rId10"/>
    <p:sldId id="258"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C366C-3CBC-439E-BFB1-9CDF50061F28}" type="datetimeFigureOut">
              <a:rPr lang="ru-RU" smtClean="0"/>
              <a:pPr/>
              <a:t>23.01.2021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0744C-2BD3-4C89-B104-2CC053C3CEE3}" type="slidenum">
              <a:rPr lang="ru-RU" smtClean="0"/>
              <a:pPr/>
              <a:t>‹#›</a:t>
            </a:fld>
            <a:endParaRPr lang="ru-RU"/>
          </a:p>
        </p:txBody>
      </p:sp>
    </p:spTree>
    <p:extLst>
      <p:ext uri="{BB962C8B-B14F-4D97-AF65-F5344CB8AC3E}">
        <p14:creationId xmlns:p14="http://schemas.microsoft.com/office/powerpoint/2010/main" val="200303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4;p1"/>
          <p:cNvPicPr preferRelativeResize="0"/>
          <p:nvPr/>
        </p:nvPicPr>
        <p:blipFill rotWithShape="1">
          <a:blip r:embed="rId2" cstate="print">
            <a:alphaModFix/>
          </a:blip>
          <a:srcRect l="34028" r="11058"/>
          <a:stretch/>
        </p:blipFill>
        <p:spPr>
          <a:xfrm>
            <a:off x="2843808" y="0"/>
            <a:ext cx="6300192" cy="6858000"/>
          </a:xfrm>
          <a:prstGeom prst="rect">
            <a:avLst/>
          </a:prstGeom>
          <a:noFill/>
          <a:ln>
            <a:noFill/>
          </a:ln>
        </p:spPr>
      </p:pic>
      <p:sp>
        <p:nvSpPr>
          <p:cNvPr id="5" name="TextBox 4"/>
          <p:cNvSpPr txBox="1"/>
          <p:nvPr/>
        </p:nvSpPr>
        <p:spPr>
          <a:xfrm>
            <a:off x="1043608" y="1196752"/>
            <a:ext cx="2366353" cy="584775"/>
          </a:xfrm>
          <a:prstGeom prst="rect">
            <a:avLst/>
          </a:prstGeom>
          <a:noFill/>
        </p:spPr>
        <p:txBody>
          <a:bodyPr wrap="none" rtlCol="0">
            <a:spAutoFit/>
          </a:bodyPr>
          <a:lstStyle/>
          <a:p>
            <a:r>
              <a:rPr lang="kk-KZ" sz="3200" b="1" dirty="0" smtClean="0">
                <a:latin typeface="Times New Roman" pitchFamily="18" charset="0"/>
                <a:cs typeface="Times New Roman" pitchFamily="18" charset="0"/>
              </a:rPr>
              <a:t>Қазақ тілі   </a:t>
            </a:r>
            <a:endParaRPr lang="ru-RU" sz="3200" b="1" dirty="0">
              <a:latin typeface="Times New Roman" pitchFamily="18" charset="0"/>
              <a:cs typeface="Times New Roman" pitchFamily="18" charset="0"/>
            </a:endParaRPr>
          </a:p>
        </p:txBody>
      </p:sp>
      <p:sp>
        <p:nvSpPr>
          <p:cNvPr id="6" name="TextBox 5"/>
          <p:cNvSpPr txBox="1"/>
          <p:nvPr/>
        </p:nvSpPr>
        <p:spPr>
          <a:xfrm>
            <a:off x="827584" y="4797152"/>
            <a:ext cx="2520280"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     2  сынып </a:t>
            </a:r>
            <a:endParaRPr lang="ru-RU" sz="2800" b="1" dirty="0">
              <a:latin typeface="Times New Roman" pitchFamily="18" charset="0"/>
              <a:cs typeface="Times New Roman" pitchFamily="18" charset="0"/>
            </a:endParaRPr>
          </a:p>
        </p:txBody>
      </p:sp>
      <p:sp>
        <p:nvSpPr>
          <p:cNvPr id="7" name="TextBox 6"/>
          <p:cNvSpPr txBox="1"/>
          <p:nvPr/>
        </p:nvSpPr>
        <p:spPr>
          <a:xfrm>
            <a:off x="4139952" y="2636912"/>
            <a:ext cx="4608513" cy="1077218"/>
          </a:xfrm>
          <a:prstGeom prst="rect">
            <a:avLst/>
          </a:prstGeom>
          <a:noFill/>
        </p:spPr>
        <p:txBody>
          <a:bodyPr wrap="square" rtlCol="0">
            <a:spAutoFit/>
          </a:bodyPr>
          <a:lstStyle/>
          <a:p>
            <a:r>
              <a:rPr lang="kk-KZ" sz="3200" b="1" dirty="0" smtClean="0">
                <a:latin typeface="Times New Roman" pitchFamily="18" charset="0"/>
                <a:cs typeface="Times New Roman" pitchFamily="18" charset="0"/>
              </a:rPr>
              <a:t>Түбір  мен қосымша. </a:t>
            </a:r>
          </a:p>
          <a:p>
            <a:r>
              <a:rPr lang="kk-KZ" sz="3200" b="1" dirty="0" smtClean="0">
                <a:latin typeface="Times New Roman" pitchFamily="18" charset="0"/>
                <a:cs typeface="Times New Roman" pitchFamily="18" charset="0"/>
              </a:rPr>
              <a:t>        Менің інім. </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836712"/>
          </a:xfrm>
          <a:prstGeom prst="rect">
            <a:avLst/>
          </a:prstGeom>
          <a:noFill/>
          <a:ln>
            <a:noFill/>
          </a:ln>
        </p:spPr>
      </p:pic>
      <p:sp>
        <p:nvSpPr>
          <p:cNvPr id="8" name="Прямоугольник 7"/>
          <p:cNvSpPr/>
          <p:nvPr/>
        </p:nvSpPr>
        <p:spPr>
          <a:xfrm>
            <a:off x="2195736" y="0"/>
            <a:ext cx="3081649" cy="646331"/>
          </a:xfrm>
          <a:prstGeom prst="rect">
            <a:avLst/>
          </a:prstGeom>
        </p:spPr>
        <p:txBody>
          <a:bodyPr wrap="square">
            <a:spAutoFit/>
          </a:bodyPr>
          <a:lstStyle/>
          <a:p>
            <a:r>
              <a:rPr lang="kk-KZ" sz="3600" b="1" dirty="0" smtClean="0">
                <a:latin typeface="Times New Roman" pitchFamily="18" charset="0"/>
                <a:cs typeface="Times New Roman" pitchFamily="18" charset="0"/>
              </a:rPr>
              <a:t>Ойлан, тап.</a:t>
            </a:r>
            <a:endParaRPr lang="ru-RU" sz="3600" b="1" dirty="0">
              <a:latin typeface="Times New Roman" pitchFamily="18" charset="0"/>
              <a:cs typeface="Times New Roman" pitchFamily="18" charset="0"/>
            </a:endParaRPr>
          </a:p>
        </p:txBody>
      </p:sp>
      <p:sp>
        <p:nvSpPr>
          <p:cNvPr id="6146" name="AutoShape 2" descr="data:image/png;base64,iVBORw0KGgoAAAANSUhEUgAAAW0AAAIJCAYAAABujGzzAAAgAElEQVR4XuydB5wc1ZGHa8JGbdAqoYQyGYFEBttgEGDAJgjOR/LZ2Dgc4DNO4IjD3eF8DmdjwNgmh8MGE0zOIAyWSDaIIIkglFFYSZt3Qt/vq9c109M7O7PLohWseoy8u9PdL9Sr+le96qp6Mc/zPIk+EQUiCkQUiCjwnqBADNDOLNr4nhhsNMiIAhEFIgps6xSIQHswOaB1rTzyYlegx6TsMmusjKkczEH4fYXGMmXXiTK5bsuNY/OK1dI52s21e/1qeeJV2Xpz33LT7HPLm1csl2dX2O0BPmhdKwu7hstuIyv8i22ydH6L1OxaLWs3VchuE4bl+oCOi2Wk7FbfJgvX9rz2RGe9HBK6X79rbC/eR5AXexvHrHrpeK5Z3iiYaZUcvN9oifV59tGNA6FABNoDoV5/nw0LAsC5qbZAsPrb5Nu7v02WLknJuBnDZbD0RQ60ZaMsfFNkh0Hs++3RaMs9pYAtTfl1794oC5/rlNGAZncQtAHsdmnab7Q0cE8RYO4NtBk9oL6qaqxTxsHnC/gw0Edwyn25h/t7gPuWo1vUsqNABNqDyQlFQHupjFahctZnWkczavp2sttIkbeWrJGXNvBNT4scwW9u9K1jBf8K2aUjJdUzRktDgcAilGYZVclsHwCWtojIq63OYhpRJwfOGC5STMgDVpkbY0Jm71crzQr6w2TjkjWytmmEjG5u8/t2/bXqHMxaFDHQrl67XJZV568VWJyBcTha2LyDc/DpU7VRHlldoeOuVNBLyfb7DZfOApr1tArZUTRtCli52ifz2NiTdpW02yrrfB4J70Z6A8Vic8orx14UpinwHL2784CtCNx/0BZJyVs6L+iSn18eaEN9FAXt0vdsHaNjMIX23ddXBNqDuSY93CM+ALG9VdABcJ3lM2x6Rtaw9VXgK2INBax0B+DbSc3qnsADQOXAHcHHyp0ksjjXn1MYWGw7yPqellkQRJa0SOuGhGxvoD02JU/oTqHSB4fRUk1bzSLSZGN3BDYgKwS+NtncOkwa1C0DwKwXmQTQ+talKbmqbtlcN0yVkYKXWep6vULqXk2pNUrfOZdAcBdTsKMp1udIkTd70m6ctInUDXO7kSK7ouKgLUXmFHCBFQFfJZB9r/RmTihUX8m+bdD2232uVeqC7q8c3UJ99ADtIuOwe4LrMJgyFPUVWdqDygNF/YTt0jSrQpaFtr6FPs9i1rZvRU2qkGUKYliLgF7eb7yqaqTUrDZr3WZaJbPD/fmAsUN1S87a17snNOX8n9t3rpHmxiaRFwHUWmnGevct40qz6PyxbN/UKctyCsdA2/m0w5a2gmHOz5/fUbj550GrN+s1uOMoANEQABVYhD36BLQL6eSUCzQOfA89wj5if3eUoxfXe5mTG1J5S/uRFyW3I8q5RN6WpW3KMGBlmwIq1keYZr3dEwH2oMJGuLPI0h5M8hcDbdwMWL45P6+zOFN1IhsrCq3V8FDVQg5ateomKNzOF1jauQYKLXeAD5dFr5b26oysq+Gllvhbdt89UmBpr5e1IjJ60lgZ3uK/ICviHhlTaRb1WBmDfzunrPzvx1bL2tW+z9u3bg+sbincAfi0wp2zWOpldHOLKquCfkMWeQ60C8DPxlLc0m7alH952mdLe3Sq55x8RWrk77tPO78L2m0kbooWqcm9LOyNjmEuMReJc5vpJ8SHuReagfXq/Z4S7pLBlKVtuK8ItAdz8UtEj5T2aTPIwFbZxhx8gRV6o5i3Ogv9wea/rgyOpYxP+5EXM36kh4G9+bSdH/yJzmrZpaNVXqpxlmgxEAhGjzh3DwAU9DknZcoEEWkcW+BzVotXAtb4iCqZIiLDmjKysLm6jE/bd0uE3CN5H7/1yY6kiHukK/+eQSZUyZSOioKXt725R3q2778MDPBa36NHnLW/tmk72Q0/fiD6yL37qHCulYCyppu8G6o8aDvX1BpZW1ct0pp0L4l7GBjunpUisknfswQ/STl4v7FR9MggYUkE2oNE6C3STbRN3SJkjRqNKPBupkAE2u/m1Sk1tq5WeXV1WkaMHS5NVe/VSUTjjigQUaC/FIhAu78Ui+6PKBBRIKLAVqRABNpbkfhR1xEFIgpEFOgvBSLQ7i/FovsjCkQUiCiwFSkQgfZWJH7UdUSBiAIRBfpLgQi0+0ux6P6IAhEFIgpsRQpEoL0ViR91HVEgosB7mwIx4TgCT7J+icOYfzoBf3sxkbj+zV35Goj2jM08oQ/HJBMXbYc2eC4Tc3/wd0yyOUJFoP3e5plo9BEFIgpsRQoApgbYDCNhoA2U+wDc6/AKgJ6WeMDdbeCffzYC7a24zFHXEQUiCgwlCqitrXibdaDNv5iobexsaPed2drca7cV3Be4B0WQzLiHuTeoGCJLeyhxTzSXiAIRBQaVArgxAOGMbyQ7C9lZxXwvEpeYpza0/jOw9mIxiXnOUZJVH4qngB/P5tur4HcfsL1Y3OkCgD06bmxQ1zjqLKJARIEhRAGAFisY0Fa3hv5zf2TxZPtWd8z3dyg8+37uuH9vzvLOehIPAH4s5kAd4Fcl4NGe/ovOiBxCPBRNJaJARIFBpIBZ2uZxjinwgrBxyWJhg7rxmGRjWfHiPqRjLWf9F46+68SLeZJNxHjMvYjMZATr2pnnWOtY3Z7vJ49AexCXOOoqokBEgaFEAfzYzqcdk7gXk67NHSJd3RLzI0LA3CygXRmTqmHV6u9ItXeL143D2tnQiSzRJ55kayokOaxK3STdm1olm3VRJDGQXNsRiVUnI0t7KDFQNJeIAhEFBpsCWd93LZLMxqV7Y7vEOlMSN38JoXsJT9LVcamqr1F3d6atS6Qz44cBepJUP7YnmboKkbpqSfLMhhaJpXGFYGU7d0s6IRIbFoH2YK9w1F9EgYgCQ4gCamlrpEhciLdOb2wX6ejOWcdYzV7ck1R1XBLDa0WynnibuyTWkZa4xDU2G0s9gaO7JiGpxipJcOWtVvE8P/7ELG18JLURaA8h9ommElEgosBgU8DitPFkA9rdm9vEa0850PbjtBP4oqviUtFQq28hUy1dkulOSwIrWuNGYu4FZE1S0g2VksRpsrZVvKwf9K0RKLzs9CReUxG5RwZ7kaP+IgpEFBhKFLDkmrgk1dJuE68jpb5ogDwdFzHQTjbWCsZzpqVTsl1Y2sSZONeHxolUJ8VrqFQLPLuuVRIZB9r+q03JxLISq6mMQHsosU80l4gCEQUGmwJB0BbJ+O6ReJaIEf6JkI2eqYpLohFLW8Tb3CnSmXaAzEULFaxJiNRVSTyWkNSGVqnsdjEptONiwT2J1UaW9mCvcNRfRIGIAkOIAhY9ko3F1brOdnSLdBOuh5+biBKX2p5NisRqK50DuyMtXpqYPx+u/VhurzImUo1HOyGZtm6JqaXt0iRdmLcn8YpEZGkPIf6JphJRIKLAIFMg7jlLOxN3GY6E74HY/G3xIWQ2ArhEf/CJZxx2A8Zx9Wu7OG4yIzN+4HcyEw8UjHLZkrzEjGsBqShOe5CXOeouokBEgaFDAT96JEa8dVykK6Wp6AA2yTREcRPCx3vJbGVC0TqeyoqXIVGGV5BY43GN0xas8YQL8cum/MQcrSDIfZ5mRCb0egTaQ4d/oplEFIgoMMgUALRdujlx2pnN7SJdCtnOmQ1IA7yVcUnUV2ucdpbkmq60PudA28Vpe7hGaio05I/QQQpG5WuPeKoA4tWRT3uQFzjqLqJARIGhRAEX8ufS0xNZkdTGdo0ecaF8zs9N9nqmKiZEjxDyl2npkmynK+HHoy7SxBOvNqHRI0ks73WtEk/zAtKvP4L7BNdK9CJyKLFPNJeIAhEFBpsCllzj4rRFUpvaJduRyh18gC8aazpT7YO2H/LndaaFglC+a9sdpFCbEKmvlIQkJL3eQNuv7KdRJNkoTnuwFzjqL6JARIGhRQFeNzpL27lHsLQBbYBak2bUSxLTNHaztMmI9DrdPbl6rbhHahLi1VdJIhaXbkA7455XYNdqghFoDy3uiWYTUSCiwFagQP7kmgpAu7lNU9S1Kh81sCmlyktI4rQ1I1Ik29IpamkH7GzNi6xNitRVSiKWkM4NrZJM5Q9OUAcKD0Rp7FthjaMuIwpEFBhCFDDQjmlGJJY2BaO0xggWNifQAM9VCUnW12o97HRLp2S6fL+3vqt0dnmyOinx+ioqkUh3c5skUmkNO3H1tl0USbK2KooeGULcE00lokBEgUGmgHNb2HFjJM6kJJbmJSNx1i7UjygQQvmIDtFwkG5C/txpNvmyrn4WTnXSNdaZlnjGKQQSd+wTj0L+BnmFo+4iCkQUGFIUsJNrqDFip6iTQ8NJ6mkX+CeV/gkJGT+5Rg9AcJHXVnVEq/x5sazWKvG8mFRq8eyMtuPgncxK31MexWkPKR6KJhNRIKLAIFJAfdfxbO64Men0tNpfJpuRbDwriWzCvUxM4td2lnYs5bk0diDbf4kZ9zzJVoikq+KaMVnR6UL8wof6SoLMyyi5ZhCXOOoqokBEgaFGAaI6MIYTpJ5zck07LyI94kokGyOAzxOvkuiRYerrTrd2StY/uSZ/pqQnseqEJOortVBran2bxNP+y8ccwbKSqI6q/A01/onmE1EgosAgUkCPEwO0/ZC/dHOnxEmcwd2hdUmc59rjRaRf5c9FjxAa4p8G7DtLpDouUl+lpVlTze3kwud92eKs+USUXDOIqxt1FVEgosCQo4C5R/T0mWxcujZ2iNfp6oYA5hSQ0jjtqrgkh9fqgb6ZzZ0S40Vj7kUkZPFD/jR6JC7pDa2S8EP+aMv1E51cM+QYKJpQRIGIAoNLAbO0rfZIqtmBNpY2SKuASxo7x401OtBWS1uPG3OV/gj506IkNUm1tGOxuNbTBrTd2TY0RchfViSytAd3gaPeIgpEFBhaFHAhey6+Q8upNneoFa1vEWO4NIDdrHhVSUkOdz7tTEuHeF2ZHCDruTWge3VM4vXVeghC1/oWSfiHA9v5NcRpR8eNDS3+iWYTUSCiwFagABYwodUVmZik1PWBM9odYJDRmn1ZEV5ENnDcmCfZtq5c6VUN+9NURwCZk2sq1Kedbu6QJCVc9TAF3yIHtKv8F5HZVW1bYapRlxEFIgpEFHjvU0BLrfoHHWQ70xrm53mE/HkSywLBOLxjIpXEkZBckxHxz3/MFx+hnnZco0y0Jglp7hyo4Kq7uqxI/kz69bTf+2SLZhBRIKJARIHBp4CC8NJNIp0iqVhG4vidvUpJZj1JJTJ6wME7/dE47Xe60ai9iAIRBSIKbAsUiEB7W1jlaI4RBSIKDBkKRKA9ZJYymkhEgYgC2wIFItDeFlY5mmNEgYgCQ4YCEWgPmaWMJhJRIKLAtkCBCLS3hVWO5hhRIKLAkKHAkARtF2KeD1DRGET/O/vdVpD7cnVmXanZXj/5erSFt9j34baL9uHOQ/bH40alpRP1aHv3KRi/f02/z2ZzZRWDI9A4+cCn3DjDEwzfH6y765eeCYy5kK45OvvjDNKdfki60p+c8MwxSH7BGg0g8uNB+ypNPejrByFZMJK1be0F+7RRZ/31JkW3gIaBsQXbKRbmpDQpEQBFEXmCrmzuuna51GFb4eKz1pKaMcpsZvVIbfc/l1LM94w/N78AsxbwuyOtXzc5/5ylJxvt3R1WYznPl0G+Dd/Tl7WydeqNn8MyFqRTmFcYazH+ztMgKDNO7h29Akch+rzn2gnKmaOaWys7HsA/YEC/L6RNmLeL0SKINb3RjnscH/o84vOelkT1ZaVU0N6QBG0I4mTKUJi/AQxXLiUobyrYPgHDoML92WxW4nErs5JfWGseDCrsK7+U8bgDKq7zO20heNqnH8RujB1X0M6jbzbArLTBdU6eeOGFF2Tjxo0yYcIEee211+TwIw7X0VPdSxnSb8IJpqGio4Ne8wecH3NeuHWePcAsD7qOdg40CgDSgDjr6TzdnN19GrZvQlMEtPUwO79d6O2e8/uIx1VRMS5Hgzwrs2bL31wmDz74oLS3t0tdXZ3219raKrvttpvstddeMmzYsFzffk14icXdggWVCeuyfv16eemll2THHXeUsWPHFswv42VdkoHVIQ5Iq66pCVo8Llm/yhogG89lJzjQzo1BQd/xZ16Jub8pcC/xuGT88/lyAOSDEN/n19WKtjmaK8jTL3zkFw3iu1Q2o9fswNY8n+d53/jD+NX42v3Mj9PmyrwZe9bvx5HGyQffm4Jws3JwZ3wRlEO+S0K3AB0LFLuv8HqOz/Gz0thnc1cLmqpJWZ2ryozPe74O82XFLAnfWFK0dCCqV+IxSXtZn3cLDQ7ja8itPKn8nl+SHGh7jj5umQOKVsfj+mCtSGbJPQNGkKUYol9YOQxJ0Fbm8C1YA6ncT8d1OToErSa3CHHHYD5TFhjfeYT2gT5vMTueLTR5tSQL7SjosIg+KOYkwnGJMqn+VwjaCi7GdLrIIk8++aTcd999CtoVFRXysY99zIe4/OLnuS/PcDY3x0PGZTkz2LG7r0gKwNEYLgf2PhirIstbnLlxhjgsLIA97svrQafQCoQ7sE6+sgs239XVJXfccYc8+uijcvrpp8vkyZPlL3/5iyQSCTn22GNl9OjROcBBeJkjIMPxSWEAW716tTz11FOy5557yvbbb18A2sZPYUvfgMvokOMdUzo+eY3e4ItadbbTCq6DKvK8gvJQLkGBNxD2CWBgoDs0n+/MCncFgwK85INZIrjDs76tj7y2z9EsvFa9rWVebhwPKWj7/GG0McDmJ+uDUQI4mVFkisFoGlb0xfoOGg95VQ/+OtC2Nnvs8nJz9s9KDBgZqoh8Yw8KMkabQ24MPj742jonboYBxtI9eDmgCe0EGQVu1Rm+rPsyYP2GAdspwSGYXGMMgiD+85//lFGjRslOO+0k/P3WW28VbG2xqiZNmiTNzc3yxBNPyMiRI+WAAw4QAOHvf/+7VFVVSWdnp1pys2bNkk2bNsnrr78u6XRa6cn3DQ0Nav1i8QU/s2fPlurqapk3b560tLTI+9//fmXYl19+WZm1trZW22a8kyZPlu222y4H2/TzzDPPSHd3t+y///5S19Agi195RZYvX64CMXz4cFm3bp2M2W47mThxorz80kvaHv0xFsYE+PA8NADgGT/f0x9t0zfj4BptQIO2tjYZMWKE7LDDDrJhwwZ59dVXJZlMalv19fWycOFCWbNmjbY1btw42bx5s8yfP1+nzfzoH4uV+QKi0J7733zzTR0z/9544w1tC7rTN/Skb/pgDsyLNqZMmaIgagAQdn8wD0D77rvvln//939XsGD3wXjphw/tcR/zqmuol1122VVWr14lS19/Q+9nPRobG7WPpUuXys477ywTt58o8bhBnOh4nnvuOamsrNR5M3bo+uyzz+b4gD7hMfrFGm7ZvFkWv7JI+0DBtrS2Smtbm+y8005SVVmpOyZosscee8j48eOVN1lbeGDq1KmyqaVFFi58QaqqqmXKlMmy6OVXCvi2pqZG+4LnoDXPjBozWvvjXuMBxvT0s8/KihXL5aADDlT+XrVqlfZlViNrxPN8D28y3hkzZigtkRfWFBrsu+++up6LFi3SnQkfaALvMJYXX3xR+505c6buVgxgMFjWr1sv//jHP3Q9mDNjZv78zc4IeYKPaG/XXXfVZ2kPOYAHUMA8A92YM98xF1NaZsuaVd/d0SlPP/20s1wlpnIKLeAD5IF1333mTBneNFxaN7coT9K+Wce7z9xd6mqHqZEEDQ466CBdm1QqleNvxsg6wMesP+Pt6OiQ3XffXcaMGSOLFy9WOpkimjZtms6ZNsaOHy9Tp06RzRs36XPQeNLkSdI0YqRa78GdShi4hyxoQ4jbbrtNGQjmg9kAojvvvFO/g9j33nuvfPzjH1eG+NGPfiSf//znFcxWrFihIPB///d/8tBDD8m5556rC8WCsH1GWNmG0wbMAJPBcAjzPvvsI7feeqsyPlbw1VdfrYDA99dcc4185zvf0S39ww8/LF/+8pfVagbUzj7nHBkxcoTbSnki//u//yt77723MgzC9PEzPiGbmjfKaaedJr/97W+Vyb///e/LV7/6VZk6bZrc9Oc/K8N94AMfkPvvv1+F5tBDD9U5wlQIGsLFdwgK/TMPAAvmYizQ6de//rX88Ic/VABFYP70pz8peH/qU5+Sv/71r8o/gDpgPnfuXLnuuuvkmGOOkVdeeUUF++yzz1bw+6//+i+l+de+9jW57LLLZOXKlXLGGWdof1jDANXxxx+voH3PPfeoINEeTL5s2TJVVOeff75ceOGFCqT2CW/V77rrLqUxgsJ6fPCDH9T1pb8f/OAHctJJJ8n06dN1XD/+8Y/1GgqCax/+8IeVlj/72c8UCKAVYEAbuCiymYysWL5c+QhgYS149qMf/aiCFLSBJ+AXwOacc85RlwxC1dbaqvMEqKDdY489Ji1trXLcscfKUwue0vXDhQNPnHrqqbpef/jDHxRobrrpJrn6mmvkrrvvltNOO1XBFtrD06eccoq2lclk5F//9V+VP9euXas7iynTpqoLaekbb8iXvvQl5TUMj8qqSjn8iCPkZz/5qfzbv/2bKknGDMCyHihyFCTtA2wAIwYHIPXf//3fcvTRRyuPX3zxxUpDlD07m5/85CfaFkAIPVj3XXbZRXmNsfE8dFyzerVcdeWVStslS5ZoXyi/66+/Xh544AG5+eabVSnCe4cddpiceOKJ8vjjj+u99Et7c+bMUeMH3oV28AHrp33Yjs/fnbDTYIyXX365VNXWyKJXXlEaonSgBzwHb6fSaaU97d18003aNjLB+E78l5Pkwfsf0HuhyQUXXKDrjTEHRrAeyDh8A4YsWLBADRj4gO8+9KEPqVz/7ne/07FDG+bCuC+66CK59LLfyXajxyg/gTOsxec+9zkZ3tSku+5tDrSxgmzb/O1vf1sZAnAFRBByLGkAFsBBoLDUWOTPfOYzStTDDz9cBQ6gBty+9a1vqRXOsyeccIIuJItvFnxTU5MqAyxPBB7hQ0EceeSR2tf3vvc91ew33nijCjaaFwFAScCIfL5w7rm6bTfQpj3GsmTxYhXC73z/+9I0fLiCMtcuvfRSZeqvff3r0jSiSe66404FUvoDKGA0AJr2YSYEEcsEYeMnGh8hBegBCgASoDvvvPNUEQDMACuAitJAmAATGB+rjL4QPAAEoHr++ecVbH/1q1/p/FA6CADtMW9oBlOiwFBqgB1tolAYL2MBHMzy5TuEDgWCUu3tw5og9NCdNQRcAXmE5+tf/7paSFg43/zmNxUksIAAPMCatUSpXHXVVSpggDaK7bA5c9T3jbvipj/fpGB93HHHqeXFmn37OxcoOAEsCDoCywf+4eN8vVlVntAMQAUY3/e+92k/CC2CzPog1IAG4AEfwlesEfzL+jNGhJ11ZJ0wIG6//XZdU5QgvIDSRRnttvtuMmb0GB0DygpFBe9iGMD/zBPFzFzgf57F6mXOGBIoXoCQeQFIAM8vf/lLnRc0RbGjoI866ihdO4CLed5yyy2y4O/zZdfddpX6hgZdy0MOOUQOm3OYurzuvOMO+dvjf1N+sd3bV77yFeUtLFzAHH6CN1grDJz/+Z//UR6Gbuzu2PHCG8gmPwFP1prrfOy9h+3GuP6XW24RLGbmecgHDtY1wzhAYb384ktS31Avn/zUp1RxMX8MFdaAuTJ+7oX3scAvueQSpSN8xRpyH3KEzIAhYAzyyI4J/EGxY9ghp/Amc2RMrAM89J//+Z8CboAZtGuGInML7yi3CUvbQBvmw6KyD1vCIGhfe+21cuaZZypAs+if/vSnVVCOOOIIFXAY/JFHHlGBB7RhUggOiFxxxRUK2v/yL/+iIPDHP/5RtT4L9Pvf/14tctrBWuZvmIsFx6KCCfnuP/7jP1QpwPj/8YUvuJdkItLR3i6/+fVvZOKECbLjDjvq+L76tfNzoM0uAEFmjOd8/vPSOHy43HPXXarNDzzwQLUE2N4iJGhxmFHb7eiQj3zkIzoWABVBgAHx5QJeMA4gy7iYLxYUYMA9psiwgJkjQINF8dOf/lQZElcIVuMvfvELpSHzY8sI4yN8tHHWWWepwAHaACw0x7KGcVkzAIO/GRd90zZKlzFAY2NoE1DmxHoCtigEtpjQgLFBHwCfsUILQAIlzZrRNr/TH8oKSx1hox3AyoG2ew9xw/U3SPOGDTL3+BNU4D772c/KBd/9js4JMEBJMh/GhPDyE6FjvIA21hl8AO0BadaanQf0NF5hPFjAgBhWHrSzHYGBNryMcsCCBrSxzABtwAM+xUhAeQHWuKkAfgwE5sez0JR5ApLs0PiJQgGcAEkMDSxalAf3orRZP3Y6yAU0RAnSNmMCtKEX9yxftlx+9tOfyMEHHyIz95gplVVVajE2Dm9UWvzl5r/IP557Tg4++GBVEKwTBsGf//xnlQ/kC8veXHr8Dh+hcAFmdlAAIoqcfrlu/ICrgQ9GAfxhLh/4C8PhjDM/JVdcfoUcfPAHZPL2k+T2225T9xRKa0Nzs8w98UTdJbBjwYCAnwB3jCOMDWQCjIDW0IsPu2rWGSsZUGdXgZJlHZE1eIm1RT5QyowZA455YNiwLoA2cg2tURLIBzwMPU3x92aoDFn3CJoPoYLBYHA+WFkw2n777afWIQKFsLDAgDAMjk8PZmLrx0IC7DAuwMZWEEsHAUQAAAC2cggiViFgzmLxOxYDliOWDhYWDAsQ8hOrlwXDhYAAoq3POvssSeiCxeSlF1+UP/z+93L6qaepL5IXbV/75jelsaFBrR+2vTAz1ggCNWr0aLnv3nsV+AAD5ogWh0lgML4DpNH0jAlw4BoCjmWHBYd1DYOyHUbRoUwACYQK+kGnG264QQULJsTCRlBgVmgCvQEHXA2AJvSBFswRRUefWGwwJUCDoDAGfIa0CfMCoggN4AiTsx64g7DumSfKBPqZZUU/9MXwTwAAACAASURBVI+lgmABeIyRD9YgFi3PA+Ann3yy7m4AI9YXdwoWFkqB75kj7SB0hx52qK5FJpPVtXh83jzdXmM5McfDjzxCFSPrztaY9QYwGIP53xkbW3/WnHEzZxQSShNaAFoAIJYsa4LiQ5EAtrhAEGpAAquYsUJvQAuFDY0YC/fSFlt9AA7DgfWC377whS/oWqAgACBoiBKkfxQNvIyFzDVA29xl0N3cHcgLawuQY5FDK/gDPmdc0JG1Arz+fOOfdA2POvpoWb5iuYwYOVK2nzRJ6cH7Ftx38CFKEYVBe4AibWPBw4v2HoMxIRfQF9ogH4AxfIphxBxRMIAd4A5P0QbjtQ+7BnjjlNNOk2uuuVr2329/qa+rUyPmpLkn6vMrV62UAw86SNeef+ACsoOCQpl94hOf0PnTpxl3yBDjhp9YW2QGesM7zInr9I3rDxmEt5gb8gotULBgAooZ/EFueB4XF/KBTG2ToM1iA2AQD7BFg8L4MCqLZf5amB2LCc0NWNvLJhgSRgAssV5YTLZCAAZgw3aUds2HjbaHodiyYvHAlHzHwtEOjIJ1QT9YlWzFGB+gzxgYL/5NmAXm5FmEHB8xFheuBxYdzU3bPAcjYbEjQFxjrIAQY2JHgUWPG8NeDjFP5q8vpp5+Wn/CZDA2H6xyGBDLAQBivrQBDdkhMD7aB7QYFyCBdY1wsX3kOgCMJc51rA2AgjFDF/oGVGnTXlwC2ig3ux9hBMxwBWB5cC9Ca0qR31lL+2BVAzZYXcEoCiwlFDFWjb2sQiigG2OhfXYkPAcgsGXHnw5vIGjMxXYn9AUN2TEAxFjLrCV8wXhZT9YKYcPloS+TYzF1qbBLYz0BZIAQGkAfeOhvf/ubuqjgS9YBOqPMGTv0R8DhR2huoAooMh9oi1sGq5V50Rcf1gMeQ0HDJ1ynP3YCjB2Qg5fhPeaEEmCerCV8ynMAJ8AKDRgDygM+Ys60Ba9BP+bC3DEibL6sBf3YnAx8WD94lf7MxQHN4QP6AmyhHzTBmALcaQc54Vnao1/4E0MCowmFBy/cceedys+f++xnlV80CCGTkaOOOlot4OraGlWW8ArAC83hcZ6lHeYI/8KH0JpxslbMy9aEdyKMA1qzRvARffEcbTM2wwXkCplGLlGs9AWNoR1rBt+gIKAn/I9827xZG4tcKuUiGZKWNgQOv7AKh/+Y4AfDgewefrKgWDEwN75BFiUYdlSsvYIwKz98q1T8aXD7UywyguvBfuxv2wLm3pwH4kDD8w5vsawfG5dZhtam/TSBC8+z2HhsXMEwL/suKLhmIfMzSJdi8yx23eYS9F9apFBwPYNzDtMDSwplAjjzwUpE2aAQghZOcD1oIxjeF6ZpmCZ23cYW5JtioWvGg+F2g2sQXPNSvBzkEaNT8Nnw2MydU4xmAD+WIgoNBQWwWogeCi/8bJh3itEpPJZicmp8ZH2EZTXIL/c/+IBMnLi9zJg+XSp81wJjZCd7wnHHSywRVxBGjlE+gKnRO9h3qTWy/jEEsKjZEVobGEgAM6Dc24d+gnJmNAyub5h/tznQDgpLkJGCDOtLqMtK4sWRHy9phMRCxHWABYJWxooJM3yQ6OFFDwtyOKY3zKxBSzHIVL0xuS28vfQKA1+w/d6EvBQQBdsLglmQMYNgUwwYtA3L4LO4WfX5Atp+Ak2gwaCvOixYYWCzNdPHAVU/7tfFTMZyMcC9jbeY8goKSlgBFxNIlyPhXjpqPD/xyYG43t4UaHhuYUDuVfqDMe05KXeBu70ZEcYfvYGSfV9McQB0WJdYiFiEWPphZRbk26CshY0BG67xbVARljIkio3b2qIPEp8KZNmP/QPwLe4/OLfw+IO8beMPGgVB46EASwJ5FUp7PzEtLHfBsfK77QpNvsI8b+PZ5kDbCFKU+f0sJUfcnndo6movKcphK6k3oQyCea8C+DYulLLI3kZzvZCn+PyLMVFvdMrhiZ+oEMzjsGt+FntOaZZas97oTrq4W8LwQrqEBUtcKqb4gpM38LVY3yJsUcATlqjjo4WfXJHPejMeKqbIS61TsfU1K00NkYASDK+HziE/BB/Heufl4Brl1jGYYJPLb3TULaY0w8rG7ukLMAb7t7XvC3+HATiY1l9MHsMp8kH6h/kqfC2XoFds0XqUYCjUqMZ/bwcLSgG2z9bb1sk1OcbPJQP2zGJ8pwAwasdlepm1rZmAAXIXJu73n1ohjCpooBjwhoG6JICGLgYVVA7cQ/VUckBU5NliAFFOOGmmYIcW7sDSdQO8XG7evc25FC2LqcX+r9Y784StQw9F4zcfpunbpUcOHAcw7IH0XarbIenTLjVh/Fu8+OKtNz9xffBCIPpsGQrYNpifvCfAh8wbdiJGeAHVF+B6O0BTTmD6A1K4yiwZBXcZL5uZBy8xeSEVdJ31OlZ/90Y7vIzDt9qnmFz/OcAb3qVfXlRDP/jWEmTg5/A7hf6saH/o0Z923+l7w67PjvYOad7oaML8J26/fQEdyvFBWXAcwAQG0nfZcW1LZ0QiaIRi8SKKKBDLRhvA2kSPlqCAvRRGQRJNQaQDYMObcqIC3gugDTAS3kUUBlEnvIjihRRx2ER7EC5Z7mNgw8ttIiSYf9hHXKwNe46XXURTANq8FOdlKr5mohmIWCD6YVsBbbWCPU+jMx556GFZtnyZlh3YY8899IWgxmub5V1uYUpcL6fIyjUdgXY5CgWu64bcE2lra1VrqLq6Ri2iVDolK5Yt19AjtVI2bdQQqenTpqswEApVO2yYWkHpTFpWLF8hyURC70WTc5036AAN1iLAj+AQ9oM1ZgBE2BoWGQkBhC4hUDyH4GFt8gz3232ECPE3jEh4HWFdgJ1ZZYQBWfxmkJFIswYMsTZq62qltnaYzqOxsUFf9G3atFHbY5zJZIW+VOIN+PDhjVJRUamWG+Fj240Zo1Yv82B8gAmha9y7fsMGfXnCmLPZjLS1UV+Foj9JGTNmtCQTSQ2ngj5Tp02VysqqgpUiq9DqnwA6CBRx04SZAT70ybiIn2be0I0xELnAnHnjj3AyL9sSMz7G29nVJStWrpCqyipdX74npI91zaZdGCAASZ+EZ/GxkMEVK1fqvFjbUaNH+SVK80MPChxJNosXLdakFOJ2Cc0ktZ3yqbRPzG4mk5bXXn1N+5w8ZYr22dnZIevXb9C1hZ6sxRNP/E2zBveYuYezmru7dV7wExY7oWDqt9WhOD4m2YpQt/l//7vEkgmZuftMpd+aNatl8WKX6g2PUO8EpcjzzBN6uFbyHwd2LbLszWW625wwcYKu84YNzUpv+udv2oBvuLelpVVT+pkTfIB8wLNETrCG4ydMyNV3gR+t0Bnhp1zf0LxB1q5dp+vLOsMrhPyl0ymdH2tODgLf8buFTVotHGSSZ6nJYRNiHs88/Yw89dQCHQvhhx/+yEe0fcZPhiVrC0/ik6NPeA1ehCLIA2OrqEjKqlVkMXbJ+PETpHZYrXrw3nprrfIhxacS8YTU1dc5fl23XmkMDUaPGS2tLS16LwqT+RA2OHLkKKXfhvXrVcbsvQQ8C33gu4bGBqUv675m9Rp9njIWyDCfUoA/JN0j+FEh7NNPP6WV9VgoFh3wfPSRR5T5CGECRIaRyHHEEQqo115zjZz52c/K9GnTdMGwpFavWqUxmwATMaxYSFYPhJhdwAILEuIDNMSdkgFH8gWAzeIBjKS1Ek9Kwg8Cx4frWEy0S9wrII5VR1wvbSFAxCszbpQLQhUsjJNJpTW2dt5jj8kHDztMrxOvzdxg/IceelDGjRuvwfsIMPGgWGbMBxCjbbbZjz36qHzyk5/Uv9mFkBRD3DZgSYLRuvXr5LDD5miMK4po/PhxsnLlKpkz5zB5dYkrKMW93aluOe74E1xJTLN0PE+FBQsTYSJWG+HExQDT0h4fAAB6sk6EayGE0IDMUmgI/aENz6DQiNNlPLTJXFgHrGDmAA0srpa5I2DEyhMPTQwwAsJakOFKfZhp06cpnxSzrNwLJU93ZZQjIBab5xn/nrNn5axleKWqolLHk85kdC7EfbP2Lvszpus6f8ECqRtWJwcddKAsWrRYk6JYL3iSe0msAdyDNaTXr10nt916q67v2PHjZNOmzbLrrrso4LGm8NBOO+0oDz/8iNRUV2sCB3QjiSbIMwDQ5s0t8uADD8jwxkZVcOMnTlDAJxSSNH14E9rAF4wLhQpPcA+7DRQU/Gj1XuiLOPJpM2bIiuXLNOKqq7NL58z3tPPa66/rGmJAkbQCsJEghFxOmzZV5s9fIKefdpoqQmKgCb/kfmLjn3r6adn/gANkjz1muiJe9r4vm5Ub/+9GrefCXOEj1hc5ITOXmHRkiro8++67j3R2upohgDmyAIgjB4zfir2NHDlCZs/eS5UZeRt/e/xx5StkhkQmlAAx+ShEEojmHH64pLq6VaYtCxdQJp2fMf39yb8rVsCT8C28R0QOuPPJT58pEydMlE0bm+Xee+5V/PjwsU7plHvXMyRBG01GEohlyiFwACOC9NCDD8roUaNl0pTJGujOQpM1iSXxEQoIXXqpjB41SrUqyQIIBem7LPhdd96p2hzCw/Bk26E9STDhJ4wIowPaAAIABGNSf4C+EGJSq0kVZ4wICts5FpagfjLBYCAYjsQDmIMEC0CRjECYKQja1AAm8eYSYmn9zEwwBobhXjL1YBbGw/hICAJcSMWGuWgX5iWrjAxQrAJ+IphYbwgXLgGYn0w8lBOChOJCmEk2ItECRYXSYz5/+OMfVLhyH8/THQNCTntkh5HpB6gCqAAvQkR2mKWBk2lHFiXx01a5EIuW9hkX32Htsq7MgZ0T4MAYUbYkDAGCKDRAkHvJECRLkqQRGy+ZimQhai3uYqFE/iSwlF5dskRBG0FHQdHPZz77WX2WuVx99VUyaftJqnxYOworoWi4l3FiDcJnCCztAUysOzVQmDfgcN5Xv6oZh1OmTlXQdpESImtWrZJLL7lEdx0ABZmMKHTGAq0AKviI+WLdwo+4nuhDFYA/D4wZrL8/3XijKh3oRjtnfPKTctPNN8nGDc26Plj1GBC0C5iwdihEEm2I22YdyRImeYy+LOOUtYTH4CnoAN9hpS55dYmuMeMmHRyXEjIB3ZgDhgEp3BSMgp4kt41oGqEyi0x99OR/lR123FES1Obxtw4k0PzkRz/Wyo0nnnSSyjpKnnIMFH9jbHwHrZE3fiK30AieQUFSVgEZR8EgD6wRxpVV/SS7llBHUvxZJ4wNsiFRvvfce4+ceOJJMm3q1FwhKQwAeLuuvl7mzj1BFsx3NWmMnswLupDp++Of/lRGjRwhNdU1qqzo/9/POkuqqqu2TdAGKNF+WFykZLNYgBVWxPP/fF4yuCxmTNcFJJsJDYiVdOihH5T/+cUvVPs6K2Cagjy1EdiK3XrbrSo0tAfDAdoAM0QHaC1LDjACDAAOAA4AwlqBqRFmgJFFQuAQDiw3sq+w4myLjGUIuCD0LDQAo2VVDUgo5+6JvPLyK/LrX/+vHHzIISpgCBpzwvokrRkGBRCwBKzmCKAN0wLoMDoCBFgwXuhFUSAr28p33MMzCAHKBQEGCLHmKUJEu1jGCB3gyzM54RLP7WKuvVatKFKDAQEADauLeWPFoRwAWOiCZUN9hu5USreJtAe40D7W4157760C9vBDD6n1w1ygIaDN81ZgCIHknQVj5Rrp91gyWIOMAyBnzYqGMwZcCiAnFhruERKtmCs/oRk7EitABT1oH0uPuhdYWAAYygcXCRl68CTrhAJhja684grd5UyYMFE+dvrp8sUvf0l5hup4Vn551YoVmva816zZcuRRH9L2AXyeAyRYb8Zh6d6sAaANSACWOZ5hB7pmjba1x+4zZR2uqXVr5bzzz9d0fRQKyp31gGbqJkyndefDmAA/eArZoDwB7WORsj7wB8qdtRvR1KQKAX7GdbfgqQWqiJATaADI0w4yxPsBlAA8yvqyjjN3212WLFks06ZNV6Plo6ecLNtPosa5o4mec5BOy3e/+13Zc9YspSXKAr4iVR/QRhnAC4wDZYMckCHL+FgTfrfKlawNdEI+rSok/MVaoSgZFwWj4FXq/WCsPPX0U7LPvvvK7D1nKdbwodQDhtLmFgy602XB/PmKIRg70JUxYeyABxd85wJ54fkX1DhkZ4qMYARo7ZFQbf0gK+bcXUPtRSRChAUIyKBNEWKrIvfAfferNXv8CcfLI48+qswCaFcmK9QyuPmWvyjAw2AI+oP33y/f/vYFumW897775LTTT1MGgSFgQLafgAMaGc2Mpc12FYagxgAMiZWMNQGjIPgUL+IDUGH9Mx62dzAfiwxjodGpDgej8NwXv/hFtaI48SIX95z1tOzkpZdcKp8881O5KmP0B9gDqAA/gMcYze2CgCGIuCoAeZiI9rEwUCrUQIBegBvXAR8AjvoXjAemxVqCsdmFUH8DYaMWioF2LslERMEJ65d5MDaUFQKLsOO3hO4IBfQE9AAVLCZqiP/tb4/L0R86SpUItTRwi3zwsENV4V5z1dVqGSHY7BKs0BXWJYoEQEOxYlWyllhCKFkA+8orr9Q+sBSZB0oVPJh7wlx3qkjA8sZKw+pj7SjYxBqTEs1PFA08gHIAMBBKBBdAR+itfCfgQWYhOyOrAQNdfnDhhfL5cz6vKeeM8ee//IVLoc+dliRakvfWW25Rt8NxJxyvFivKChBAucN7KETWC/rA99CLdbVSsfAbxgp8jNV4/le/Kk+yfV+3Vi0/dg6sHfNkHdiB4g5hjbjGeuPPB2yRLcaAMcMz8CX8DoDDxxPGT1D/+xGHHy5PPPmkRnd8yK8FAyiieAFY2qZ2D2sCkFIhEsW36y67yO9/d5nst//+suatNXLKqadqrWlVZGZpZ7NqCAC47GBwW6C84U3WAaBFCSH71CVh542BRJ+AM//YiaC0mRsf7qUAHDtidUWNHas7FdqDP1lX1heeu+baa9XomLXnnkoD+A+5YUxY2iij+++7T3d2yB4GEv3xPPJPISnwgl3YBw8+WFauWqWWtmWZlnpBPyTdIwACWxlcGiwkC2A+VAjIC5sDDzxIFr64UJkFAgN+9957n+x/wP4KeGjAt9a8pYtx8CEHa13lRa8skl133y1n/WJ9IIQsBPUJsIgBNcAAwMBS4XsAG2CCaQByGBfBhVlhGAQaaxYLHasJhcDzAA9MzHUAnCgB0nLt6KWujk71u7H9Osj33QLGaHUsBMaG0ALatAU4QQ/GggXFdZgSnzPMijWJQALmMA//oAWCgXXNs+xC2LFYbWCYD6HlGeYJMKEccta277tHSAAB1ob7sQz5DvAF2JgzNMdFxHcosqqaam1r+tRpasUxN4oQHfPhY/SFEEAGDenLrCUseObPNhu6WbVDQBkhhBZYiigHlC8FlFgjtuF8AF8EJig0rC9uMgAPcAUkWGeAgO+wqqEDfaGkUXisJXPlPj6sIzRiboA1NMS6u+x3l6l/WuuKjBipxajCPu10d0reeP0NfYlJ5h10wpJGmWLFY/lDT1MIrCfAiFLBcsu5R7JZeXPpUi2OxvN8mBv0JBUcoIUPAX7WBMOFdQCcjDewnq3KJX3AI6wNigPFjGuutqZGFi58UXbeeSddC3zatsbwI2vKuJE9rHXkgnUDQFkfFBDyMay2Vp/F9aNRIRVJty5+zXmr70I7/IN3eJ71sPLL9MMOi7VGflhrjA/ux7jCQELGWRvmyDxYI8aAUsRK5h7WHAODv6Fre0eH5h/ss9feqpwBXxQdvLjX3nvJQw89rLSmT56zchjwAy7GWXvNVmUMXyx9Y6kkkwk5+phjdC0p0dzbebND1tK2MDMsBHzPgDZAgcWEwGjUAKfGdLmTW5qGN+lbYBYSoUjE4yr0gBxMCSMAchY9AuH4nXYQFAgPU9I+wAJw0aedeAMDIjwIGZYsFgogSh8IK2Pq6u6WYXXDnGWkL+82qJ+d77g+vKHRxZP7Fpj6OzNZ2bRxo1pgFMbB1wuoYtFirSHc9uaadhkPc6Rf5mQRM/yOJUA/0IwP4wc8GDs04h5+qjANc+OENgAE39kpPIzDahw74HPnV6ZSaY1EYAzc21DfoPTfvGmzlqSFPrQP6EFraM9eeAzxzLG4dLZ3aFRIsqJCGpuaVGA2N2/UexXkPE+FDaFBUFz0RqeCLSBk9zAmeMFowbywjDZt3qRjbWpy29Wg0DA/+Aja0c/IUaOURviH2YpTdZGxpzJp9VESEUJ/rC3z4Blozhw5wQa+AZAAKiwzgAu32MgRI6S6psaVdrUzBv3zLNOptK41fUA/2jPfOnOF5sxJIx6yWVVmzC0n5H42ZTqVkrV+tIO9kGvv7NCDGZa9+aYqE6xDxgpgM2f4iL6gA21CP7bzPA9PMidcAvOf/LsaBPAFAKilfQnr9A0AxsncLUKF3+G7iir3AlercRJNkkg4t47nSWdHh9TU1Gq0hSofcx34R4Rt3LRJn62orNC2WLfVa5y7DBpxMgw/uYc26dvkGjoix9AMfmZ+rJu2B58RLUL0VDqtcsh369auk+qaam2ru6tburu61D1CO1pzva5OgxvuvusuVW4oAz4oCgwy1kWjoMCZRFxf/jIeW0MMFT7b1CEImvFoOdJFgjXxA7scPTuX0fcY+QeBBtNi/dNIe/g8LV0WprMFtlBAGI+F07f2gXR4FpUXVGwfARUsV2snJ1ihOB9XD8WNM3emoZ8+q7DiMy4LnPXPHiZUMdWdUqGDkf3j7vxD3/PnSAIMRBPQeMKvn2HWpXsBZkFnfhMFMXBOeFQhBIKTLOJBlaZaq3nm03XxD/7t4aPzM/vCYU46Or8PS0fWA3L9G8Np24CE+b9tDggE6xG0/Hv0H0pJhrbB07CD9SeUbhaQl81qhACWo4ZEFjmot7dtLmVfsWwXL1qk1qkVZDIrnyPLcqn4OQbxJHd2ZHgSdvZk6BDZMGjnUDxwJiGhifhXOW2HuVgxrSAfKF4GD8kNFDNj+Ygc6uzo1IMFoB+KC4UKuMXtHYe/bnpOpx1w7efL2tpbkqfPYD4N/JxaPajXD4ez09bLBUPneCsfRmmkCx5/mv+u8BDj4L0YH1orxFL8PU9WLl+RO1EHyx1LmesoOep2owT48DcyidJwoJ0PX8ydBet/tU1Gj9ip10X4OncIZ1+v9YUnfAOgdGylH4trBXNyi+cPBIBWfM75Uoun1/eWNJCHWNegA107nb3nLCxyymn13j8KtiWuF3u2IC449GxYOEvRN3h6ebCZUjQIt5cHgdJzDF51+4O+0SSV6paKpIvd7zVksBcadnV15or5a6JNUAEGug+Opdy4jBeDIJT7vSBChhhwAAoQ8iSTSkk2484LLVb5rwQ59FJQ5oqtQSl5K8V/ysuBh8NrX04+wzwUbKs/6xwevz2LYsJCh2bQzg4xCPNCeNzhcdg8bT5l13movYgsBTLlmG8g18sxULjtoCXOmNXyzVWKK+XVKmzJ7S4ce+YNLUcFs9xKtVaWQUoQpdycy63FQPoeyFqVe/a9PC4bu1a6Cx7FFTwh3XGLcw/7FS5zgBHy6ZejVRhY+3J/8J6B8NBAng0ruB7yWWYiW5JHyrY91EC7v0yzte7PuSCKbGlLvT0uNt53sq3+0GNLgnI5gezPOLeFe8PWnJUBNTdcOM09yDPBnZ69i+irhb81abs1+W8gfQ+EZtpvBNoDIeHbfxahsZejvDzkZZKFJfUHtGmDlym8hOTtNP5zXnpYbY/+tNXf2QyEcQfybH/HuS3cHwZtwtSIWuDlF8kmRJgEP8Z/RPG89PJLMmOHHTTklHbCL2PfrQp0IDw0kGf7srvYUjQbsqCNlWGVv7AwgqdFWIywRZnwksp+B+D4WyNJcFX4z9r3LBZ+LD74r/RNfyaTO4nFhILnzL9VCjB4FsAm64pwMkLOLDKDfiz6wwSMsVn/5vpgrISfEbPLG2vCnYg9580+87ITQKyqXHC89nLJ5mJjpb/gs2E6cF2jKaCD+kHzdKAfu58aIPxukQOMnd/pj9odmazbwqtv1XMnDrmXuC6Bwj6MU8PX/HcDtGEvfxkn7fLTarSYa8D+tvXkHl4OWSSIrT392DhVIP0XddxvLyKtYD3XguvA70avgpe4fhs2BqOnm2+et6wv4xc7rNbWl+fsfuYZ5K2gQg6DtoWzkhRjR3iZdR1cT5JyFi9ZItNnTFce5EUh7m/qytAmdVVYR8ZX7IUubRpPBfnI+JfvzMq3uZWSk2B73Gf0DdLMZJswQHjF1tv1L7n1rUg4GWUs3MNa2JrrM/pC0EU4wYNEdODbV77UF+cu9DXIv0oH5d9MwaEG+oJVY/zjeuRZECOK8R/rajxtcm70LWVoDUnQhhjEn1o4HoQgvMrO/SOtGquDsCViq7EuiAIhRpVYW8L3iOtksXiGZwlzIuuReGCC8FlwLFlif0lIoB0r8cqLCdohJjS8JQ2CIguJdYylQ7wvDEXcNoJDqBDJCsQvE4JFVAr3Eh+N9WTAg3XOS02iUgg9JFqCZ4lQoX3aYJ7MibYZI/0RV0p/xLMT003UQJBRmB/PEaNKNAFjog+sNuhg5+VBN2JbScwh/pS2sfJt/MTwQgf6oE9CwRgntLOzCqEXb93pD+YlsoaxE39u5UehM4k+rBH0t1hvQgShEWtAyKKlufM3fED9C0LWoBn9M07Whphx1oZ5MWb6YUzcG/xAd54lMsV4hjBH4oZJ6oEOhMlxH2NjnqwTOx/aYgyMiXhl+IhrVpOGqBE7O5L1oX/WhHh36Mp16MG4UcaMlXnRFm0aqOd4yv/FLDyLg6YKIfVkWB94XyMcPE/HTqihxVrDM0TasM6svx1GC2/SFsZAYTinA0t4DhoRQooskRMBjRgra0y7jJ3xEjvPfaYM4W34Ifhh7uwYkSnGx1ozJtrVuO/XXlM+gi8tMcZi1IkpR94pecC8WH/+Zq3sfFoqvgAAIABJREFUDFfagdfoQ8MEYzGlBWsAb7CO9G1jRDaI64cf4TXGxFoxD2gK70A38hiQD2K8rYga8+M7+uIfdKB/4sdZA/gFGUGekSOtPVLmncKQBG2IAcOQSg5zszBki7GACAlMSBYf93EaNpljLBoWCYWNAEEyv7iXoHq+QwBJ7yZsDwYG7CA0sZn0RXYjGU8wMbHaCAoL0pvGpG87MRoggVHoD8AiWJ92AQIyz8hWRJh/85vfaEYh2XwIAoAMU/AcTI2Qw8RkghF+BGMiNCR6kLXFT/4BKGQvUmOEQjgklgCKZkkyZhgWMCPhAcuftgE6gAuGZQyAFbS94vIr5Bvf/IbS5Wvnn68ungu+8x3NJCO7jExGxsi4CG1DIUIbgIRT56kYOOfwOS69eo895MS5c9V6J/2YWhWkjJPhhnBT+wI6E5PNGEmOgfZEXyDcAAhZccQ/A064BRB0YuSZK1ltzBXXAWFYZOQxf9aSrD7mGlSsAAjZeygE1p/kI3ZGZIgCBD//+c9z1ykHAC8Rk8uYiMcHzKAjWagAJglfjIV1YWwIOxl7/AMc4D1Amz6hG8DAWElqQaCJCWbN4cv+gDaZt4yFMZErAPAxRjJa4YcH7n9Ak2EozgQ9SJSBHq0trfLnP/9JTy0n+xPQDu4AoAv8DpjBc/AuVj20sQNwkRkSXFACJKcwf/7RLxnLgFrwg1IDIMnoJYsVsIVnaAMFD/ADzrTbUF+v633LrbdqTD4yjPUK7yAjZB8CrBgfADLrR+YifTNuQHTihAly5113aUbyB97/flny6qtKZ8AY/uUUetac70jE44R72oXnkA/yKaAbmaj0QVIOa8bakrMBH4IvlB2AX1BsXEexmfwxZzJitQ6OvxPrbYc+JEHbXB1oPjQagAhTmbVCJiOLxXcUvoEZ0XYAA/fDGKSYAoowO0yCdiVxAOZB+NhSIuAIvTEumY6ANswG88C0pUAb4SZTD/A0ZcAik6wBcyCoCBnCDcjDJGhprACEDgsMwUJQHp83T04+5RQtYHP1NddozQfC0QAC2rr+hhsUAOgL8CMrjvEyP+YUZhRoCH0QbLMusJ4RTFwx9Ek67/SpU1XwPv7xT6hCALiwcr71rW/Kgw89JC8sXKgMSvYaz1imIvM49ZRT5aorr9Skm1mzZ2vq/jFHH6PzRmB+8atfatvQxNKeuQcQZm2gNffSH/NgXigHhAJwJ3YaJTCsdpjsuNOOOl6y/CorKuWqq69SgQQIAFLaBCAKQrZ89wbKf+WKFTJq9GgtY/v+D3xA26Z/BA1FisKAJ1BEGAj0Q40ZaMX4oDttQ0sAC4E98sgjVYGgmEi3xzCAZ/igoDEoEPaLf/tbmTZ9us5j5112VossvIMLhhyapW0JH/Ai9LEiSaStY6kyTgqYAYoP3H+/jBs7TukB+AFujG0dp72vfUsOOfRQvWalY80NRJvUq0EOWFPapT1AG8WC3HCdnQl8iEXMB9rDj5QUMKAKKksMIdLt4Td4Ad4C/KAJCpY6H9zzl5tvljM/dabycCKZkJdfelkVC7ICL5z7xXNVfjHUKMdKv6eedqombd1881803Mp21sjDrNmzZMniJYoZJH89/cwzKoP8DWiz88b4wOjbaYcd9TuuYcxgSMzea7bOk6xMgJjdIfObPmOGgvYVl18uw5uatH4M4+Jexgb/UBrBXIu9Aba67vi/ofYiEmFCk8KUMAnMBzNh3cFkAJmmora3a+U2/qbeAuAAkALa+IexkNCatINQY6lTq8JSpwFrrD5+YhHDuIArgIhgYIWykJYxGRQ07sNyBbRJUQc4EDIsRyxUgBprgutYHSw8FgIMDDNY9T00/uuvvSbXX3e9pvHusOMOOnb6amttU1fGhz/yYQVyLGGYH4UFs2HNI8y0b9ZTMKIAwGC+CCFzRliwrmFSygHA5FMmT9adAAwHg7JDIalg3uOPq3+eflGGMCgWHH1i9SBUXMdiR0Gw9YaRGQ/AxxyxlmmXdYGmCDkVCQE4lACWox1IgHAzNtYCGlH5kLRwFA3PXPiDC+XLX/qyzod5XH3tNbn6E6wDQoPVY37/3PmTnsgN118va996S3aYMUOeeeZZOf3fPpary82zKGmsXwSZHRHfYcUBiBgBWM7MlZ2PZdzBjxgBAAbPAf4YDlSSxLIDsC76zUUK8BdfcrEqH/gjlU5rW4wT5Q2v00axAxXYJcBPlFUAcKEZOwHqorDLg7cwWrT2yv0PyPhx4+SwOYcpYJM5SSo2PExRqfe9//1qQVuWpe3GUEIAFHzF2iFT8DJGCJar0R/ewFhCHtipAVTwF3PvDbQxAFDKjBv+o3+UNzwKDZBt5gCAw8PwDbyIRY/FC+0+c+antYLhhvUbNL183mPzlAdHjRopt952m2agstPFoEAOWUcULjtLrGvWD1nmO3gYAw8ljnxyDzVP6Af+Q9nRNzz524su0vj9GTvMUKMF3oMHr7ryKlXO115/nSoQeJvn4Bt43eRwm/NpI/AAC24NmI5tEouKNoTRcW3ghgAsICiMA+OzOAg4VhTbHkAOwQKgsKrxzbK9Y7HYWtMOwgCo8T338j0Fp7CAcROgXVEKgGvBSyPP07HALFgGLCBCCWNjQWCFYbnQHq4WlAPbc0uPBxRgehaaedAOoIZlY5ofpsPaALix+GAsrHOEBCEAvNnmX3TRRWrF2PjspSc7CrZ8+I1xuyBo0AE6QhOUIG0hOGz/EX6UAePEImJsgDh90C9jgEkRBOYMvQBy5kSqOfVWaBMacC+KB2GnUBOCieLEgqYCIJYcwoKyBSRQ0rjCrLY2woSyZM0QMqw+1prqdHyPYoNPoDOgSl8oIX0v4SfKYLHS7u233SZdnZ1y5BFHKl9sN26sCjdWF2vPcwgqBasAU8bOvCkuZW4v5oRwMgfWy0oFMxbcIFj5WN/QEqCFjvAjLjJcW7gAGBvrATgBNJY+DQ3MNxu00FAMF1xwgdIcWkMvFCjtYpCwA4BPMVIwVjBuGCeywjgZL7IDODJX1tXKQRivwF+APLwMf0EPeIKdIOvKuPDvsg4oJZMp+gPwAV/cPsEP9+DSYH7sjjC04G+MIhQRskJ79AEAwiPwEUobOaQ95AZeYG1Yf/gbeUShWt127kUGWAP4GUyAL+EdaGylZtlJWS0g6IPsYSBBG54zPrUCYYxDS7TW1ans8Ts4gRGCAmXt4D9oB/iDF9CC+aHktlmfNtoZawICIXgwFYumRdn9IvEwA8QCsO38QhYcwgEECCALCnjxHIwL49M2TAAD8b2drEL7VosD8ASAsCRph21geEuL8Jqrw7QtgEgZS8YN0wAWCDLM7U7vcEWcYD6sK5gCAaMGw8KFL2ixd/qdOnWKdHV1u0L8/otIGB1BBuyxbHEx2KkxgFAQtBkbliH3IBjMh7HSP8yKRQXwtLa1qVLC9QSoc1oOheQBcApzQQ/AgH8ALaDPuKEdAm0F6HUOGzfmakRAD8YE7VgbBAl3A9/b6T4oTeaE9cc8GRNjY4z6MlBPYBHZfvtJmqJNKVLWa2dfiQMq9Mv6AojQkvVXpQVieyIbm5v1fQEAQB0NFOsdd96p86DIFjRCEKEnSoqTTx6f97gCLWCJ4KLwWC9oiZXJ+OBNeAu6QAuLkuD6s889p/OG3xjLG2+8LsOHN+lcn/UL+bPrs3ottF/M0gZQGC/riqHBWkAzaED70Jt1g56sLaezNDQ06pw5LQaA5j7jQ0DZfNoW8WLhpoAs64Ts8A+5gm72QhW6IlP8NPeWvcTu7UUkcgZ9uI7S53fatpf3RltAnpfTzIPr8C67MOizs1+NctGiV2Ts2HFSWVGhioP6IBSBgwftZSr9oBQZH33xQdHQD0YF4+d75AG5AfCRJ+Np6Mv8MHJwKdlpVpTdpVTAunXrpb6+TnbaaWd5asECpS04Qh8od3gQnNgmfdq2xS/lF+rLNWsnaCEHga1YG+brsxAwrC62tixkseQG7rPSpTA9rowxY7ZTv9Wjjzwsy5ct14VFs1uIG/0GQxjVzxUICnWlW+2LfA0LE7TwuHv7vrf5aX+Bwg0u1Kx41KvVDOlPn+wQ+KBMoRlCBR2xNkv6+nwftM/1uSO7cr7SQHp6eFxBGuhMfNAuFmuLolq0eJHWfcayxPrHyqf8KHSnJKedP2o7GOZEH3bcGeDJzghFHzxYmnWk/2L98jwV/wAzfgc0bNzFrLNicmD8GaSj84f79T38rNrwmRBasydIX78B4zMLS+yLXIXvCbsCguPuD2/26FuJ6ObmeNaddZGjWYht+Z5dBcCvZZBFFHhRACisfn0CR8b1hf/gBXYkFku/zblH+kXcLXhzMdAPdmduCEAbq59t6oSJE6VpRJMyFgyzZtVqBW1cNmH3Sg48+5B2vEUD/UvQkDMiVXT6MMZSypZrvYVPFut+oIkTpdiCwlAoEqoPYl3ZWZ6Tp051Z4MuWqRjxerCMgsCZVjp91Dk5fjRT8gyepQS7nJNFfBimZu3FP/0Z4xv597+8EFv/Ndf3gvpgqLDDtPTsMDWc5sD7XIL9XYWf2DPONspvFCWtJFrG2tGy2W7KnvcTxU9rY5nRy35NwctG229xHFZ5cZeTiAHQk+bowNtZ/n0/gn2lK80aKBfbh7v1PWiVm6gca3yx1C1bKo/Zq1A51t1mpwSqMltlemc+rIak75FXY76oVkFSh6E6TKQdSpHu3KjHEjfW7LtcvMqvB62yIOn0JUbZf96Ct/trP/8t9tcPe2BMNDASB9mAVcK1W3PCst9qjYOCqCVQmX75gu/lghlS+fyigsax5UCMODHK2fFlqNHX2G0GG3KsTL1n6mlzanX6XRGqv0Twou1ld+g21XfR+H/2fcSWqVVQ38toTD9DLS1Gm7GZSuqW4NThWjczygsVKTBuRT+HqRhOXoGeaaHW2GAzFuu71LNl+OxUs+W63dLtR1utyf/mZGRL2ncHxL3R66CLsZtuDSr7xm02toF1M77e/PwkPd9lVwY3y8WvCeHvUVWyYF2ACbMrxZCDh41UTZmskM6rFle7vDmGn8oW28iKuwFlL04y2vr/ByLMX3Qb9qb39nmaP7y4PQK5uyX+Az7tXkR+o9/PKcuBF7G4Oc9ibDIYjsDtv0FhDdC+1QJ0i3kd80dvxaw4vWpnBUcBHGjcu8iFb7SG2hYH1bzfCDgElRT/QGGHhbb23y4HHCWa3Ygcy/X97u17S2liPpEj6EWp53bvvrbWLOEegCtv22lwpmdaVhwjzOH83Wp/cLrvS2W7pj9QvgFL7aU6/wXglrjOr/1L7ZABc/6J5kCrMQq49u2yAI7YcQZd/ntlYGYWaZqBfooXQi8/jbef3FZzKfn5uQ29cUsXa5B79yZkD5QMkdC6l5b8qqGkBF1QPQL8bzlPjb/jPqxOewh/4TRuNCWdjfkLU8HzG4+5pYp7LXUySDlxhddjyiwNSmg3D6UQJsJUchl6etvaOaS1cogY2rk6FFyyMGHyOLFi/Tl0YrlK/QUc0Lk7r33Hs2m2mXXXTRMacWKlRqtwFFDnLw8ZfIUDfWxcwd5409EAG/yCQkCMIj5XbV6lYYFvrn0TY3NnDZ9mjz4wIP6HBEgvCUmTIiYUF5mESpFmBrJPsRtEr9qh926A14dzG7c0Kzhg1jWuEQI1SLxh3uZJy+0AEZiRAlBIryOJBb6ALz23mcf6Whvl/kL5susWbP1PlwWN910s6xauVLHyr2E1GHF0x6W/W67767nZpJFaJYlIVe0j4uGCA+N/16yRMPfOBdv3/320zBAQqTmPfZYrh4Dz/E9sa6EgwHmjI0QLCJs+Mc6ES7I+pz00Y9K3bBhcvNNN2mUBmFX0IsEE5JAOIwZeukxVTGR6dOm60vbZ597VudCXPWY7baTF55/Xu66+26ZPXuWzDlsTi6BZmsKXtR3RIG3S4EhB9pqdfoxxiRFYJkSf/v8Cy9o+u8OO+6oacEE5AMERGgQ4E6sJHHAJDqQjkwYF78DwJweTkA+23wSEgjYB2wABgLqia0lAoSMLdKPic+1QkPUlCAGk4QGahbgIsBiJiuN+FdABxAD+Gjv+uuvVwuVrC3iRs01sfD5FzS9nTHSN5lsJHMAzFjezIc4aWKW7URp+gJ4GQvJFaRIMw6SdexgVxJdGA/Ze9zH7wA4URCM7fAjDlfAj8ecbQq9SNAg4wwFQmIK4yBBh+QLviNxgBoLVhqABCNL5iCJhBhjlB2gDd2gN30SaUEmIPQjYYPYYkvAefyxeXLe+efJo/6J8CTsQAfaYJ6WXEPbKDfaIiOPUEv6IIEK2jFuy3p8u0ITPRdRYGtSYEiCNsJM8Dtg+9LCFxWod5+5uyZAAEYAL0CBZYgAkx4OGH3jG9/QrCUAhvR2TtjmPuqQAHJYioTlYTGT6MAHkKFdrGWsekCMdkmAIe6SlHQsaFJkARrACmsRkANs8FEzBoL8sUJJusCKN8Ax0F4wf4F8/3vf0zRsxkBWIK4G2kKJAPyktvP3d7/7Xe0b3zegjdWK0sFyxw9uldDoD+ucNGSAGKv997+/TI477vhcpTRAe7fdZypg88+AmAxDFAWhisQLk8iB9UwsOYkwzAuFh3IiMQiFwrjJ7CQZhHFBT+hkNV6oGUJSCkpLT6yeNUtTy4nRvuS3F6siW7rsTR0bGaY8S4IPyoY5AvKsBcoRBUuSBLsjaImyIEsRxRUsS1ruJe7WFM6o74gCxSgwNEFbRNavW6eprbg3xo0bL+vWr5MDDjxQret777lH01QBV1wVZCHhEgG0qSOBZUy6M8IPGABoAAqWOsH3gBWWMcqB07gBTGokAPYAoFV0Iw3XQBvwoW4CQE2lOdokiw+QRyEAcPSF8iB9HQtTy2D6kSQU7qHAEimvgN/nPvc5TfEFDHF14DqgPgJASH0JxskuAysTUMSSxQ1E2jLWP8BIIR+qoaFAGDcgT6U9dh5W3vKwOXPUZWRvtLmHKnFY1YA/oMk4qRaHsgBIAWrAlzlBU9xMuD6o4WIp2NDBXDd8z/hYD1wqWNrQrrFpuJx+6mma9o6yYofAvcznK1/9irz26mtKQ+bFPdANtxPKFgUKXZgjVjbzpLYJII7iwTJHeVic9EBCJiNoiSgwmBQYcqDNhNKZjPoxL/vd73SbjO933uPz9IXazN1nalEeQBhBBXQAVHzOVJDDTcCW+69//au6IwA9XAaAAZYqJSsBSOoEkPoLKLPlxloH+ElpxpoEWAFYK89J3QsKAaEkUCYAEJYtYIRfmHRjwI8dAu4dQBnrPebHZ1OEHnClXYAHC9fKTtIeY+BZ3AOAGv1g3fM788FlQruUZMXyxBK1lGRqMLCzYEdAkR6sVehGu0d+6ENywty5GqrHy0bawJLGLYP/GHcIFdwoeAQdGR+1Fqh5AcAzZsYB7bC+AVLAGp84hZ8AagCae7DS+Z3+tWZHR7sq1Buuu17nce655+q6bNjYLGd84gxZMH++zpMUe3YoKFLeDbBb4gNdUWKMD3cXyow6HQA49GNNzNKOQHswYSfqayAUGJKgTQQHp0hgZRM2QW3mTZs3KZ3q6+q1JgaWJqmqWN6WYg4gmb/TTntBmC1l3PzYdhKHnUTCM3YaBlt1gAtLz2oRcL+e2KInsnh6gG9CD1mlbXfCBRolGIFhJ4Dkwu380zmsgDwvC632RHtHh2zavFmamoYriGLtMn5LxaVt1587dSdcbZAxAZhm+RakJnNqRzLhgun8KBPuow9TNLwYZd58h0uCF4koBGvT+rOoEHYTvHwM17GgX4CeefEyde36derX15NU7LQYzbD0tHzmY48+qlXXuBd3ELsL3l+gkK02OMPmdzsxh9+xsq32SQTaA4GP6NmtQYEhB9pbg4hRn4NPARQDOwvbMaFIsJ5RWijMbdFX7QoGkEUbKAXj1zLhWqLEMg0kFppm+5NIEh5GubjkUtw10HGXantLjmvAbQ+lkL/Bh4+ox61FgXC9Bosz70+Nkq019i3RbwTa7yxVBwysJYYz4LYj0H5nFztqbctTQN1M/oG3aukFE5b6UJxqy49w8HvIZdKGuu7t+/6MsJxFu7Us7XJzKDfuLWVplxvXQK5H7pGBUC96dqtSwHzkxTI5t8UXi+4lfFpaW1r0RHFogNuIKBxOUemrdWcnP/FuhsQx3lkUVDMqsuoRaA+eKESgPXi0jnqKKPCOUiCsrBDmDevXa/QMgE3sPy9nyQ8YP3GClgOwF+vhErHBv3mpTHQQETuEahIvn6txE6oyGJxQsPxCD791aCfUWxlUG5/tnqydUm2Xuic8z3ILEN6xBatU9nVONjdrq5QB0du8Sj7DQCL3SLmljK5HFHj3UQCBJxIGHz6gyofvCDPlyDLyCTg+j2PPSNiyk4HU+m5s1OgirGle6tIOfwP0xNfzPQlQxM0TIgp4EQZqVSWJ1iGMU2u+r1mTO6BDs3g9T6OA+El7/CSclDbJ2CVklUgjInhIduIFMj+ZA1E+fI+Fb4Bm4Mff9GfRSfzOffzNh4gqC2Vlvoyf/kloY860wz1EehHKS9QRUUzQj7lDAxsnOQ52hJtFRtE/YaSMnfs4wILv+Ju5cT/RaPRF2/RBuzYWvmfM0JHIKsYHPew6IbSMpdwuMbK0332yGI0ookCfKABYkKTEhwQjAAJQIH6fzFfAERAjCYp7yTHgHk5iAYhJ6gIwSdAinp28AOL8+RswI4YeECLvgIOrifUHtAAcEqhIqCKenrIBJJ4BUiRP0QflHRgL2cNE+QCsjJVTYbgHS57YeuLmyR04++yzNQSUe1AQgCZzCoaLAoxkKFNrh7wE8iSowUMYLEDMPNllUAMIBUAdHXI0+I4xAYa0yelBKCOSq6gfRL/Mm8QtwljJxmU+jBMlRbYvdCInANpCP5K5SNqiX3IOUFL0S+kHS9zicGNyBFgHkuiIaiJXgYQzxkOmNQcBEyZLTgS5GYS7hncZYWaIQLtP4hHdFFHg3UUBrDaAg+QwgIWsXEor4A6hfAOJRoAo4EQCGABGMS6SwqipgzWOpQjwAUJ2HiMgBIADWNSQIXEJMKQNnsU6xF1CtjBJSmQBk7hEFjB9YGkDQpy6DhgC8oAzSU8oDX6SIQsQYq2TSEXbZCIDdowdUCXZDbdOwgcxqN/V1akHgnBQ75rVqyWTzeYOVsZSZ6zUwWFcJLZhwZIIR/Yx2cOMFZAmUY4zO1EgADHgTSkGlAGZzWTUUqYBwEVpAKiALOUUOO0dmpJgdvRRR6ky3LSJXA93UDUHP0P3hsZGVZgAOeBNO/RLEhrjZ804sJpMYO5DqZGtDP3LgbbuqJa2iNfpSSaWlnjMk6xUSILclHhGEnqSivsM5EVskONjXm8OrXeXXESjiSjwrqOAiQ6WMFYbAs+2mjoygB2p+gACp8OTrk8WKIfVUiwLqxcrFmA577zzdGuONQ1o8z1WH2AJQAGugAsWORYq9XoAcsodAE5s//kbpYEyoKwB9+CSAaSxslEkuE5wJVAXBkDmGWsHaxYFAWBRVAzrmoxXFBIWL9mwzMVKC1PKoXnDBnn2mWfl4Ycekqbhw6VmWK2cfMopakED+mQkA9r8YycAnRgz873nnntycf124jzKiho+7BgAVhTfH/7wB83WpSwC1j07D5QVdGZ+gHuqu1sT9Z548gmd24EHHiRTpkzWjN6uzi55c/kyVSIogV/+8pda+wYlhaLFokax4bZip4FSwJ2FooWufQHtzNIWkS7KD2ckIVlJx5OSyHIQR6bgwFi/OPGA+TgC7QGTMGpgW6aAxacDePhbAVX8y4Ad1jHgAuDgagA82cZjyWL5AoZYnFiAgCn+Y55jew8gmT+bNrH6qNnOd9R4wWeLmwCgx7UCUFLvBncJ7gqA3+rAYHEDZtwPWOGuoA2UCyCJS4WyB1jcjAGLG2uZl58oIgAM/7PWT3c1geW5Z5+TN15/XaZPm6bAjWukpbVFpk2frgcrM1fKMGC9UhyM3ynRAMiiaLCAUVzQhT5wV2Bp8yxzxM2CksB1w33Qi50IQI7ljuUNnVFyasV6nrZDu+xGsOxpm90FQI8SYl4oV9qgLz4AOW2joNi9oCT4DhpqvaEyxwfqGaXLNot0cuxdRpL8HQO0OSAgLVk9PSWf8VQQ8qnE7GscUV7KItDelhEnmvuAKBDcpAKS9iLSrGZAUg8dTiQURABv/KT4lanCCKDjpyaTFKDmw8s8fsf6A7QAMNoFoLD8eDmI1c5PAx++xyJni49FDCgDOtyDCwLQx9JkLDzLGABnXDKAMZYt7aMA6Evr7MRiahkDvrwozW3vwaCspy4RAJI2GO+w2lpZt269VFVX6Xe4LVBIzA/gBEhxddA213GHMG4Unb3k5HfmjZWNEgRojT4oOOhGaQR2DygtlBFjAMzrGxqkvr5O6QVdE4mkKkK+Yx0oZ0y/WOn44nkedwo7DPpg3tACZUa7KCF7CVnyZaSXVdD2OqFQWuLiSTqOe8SBdjzr3COuBIY7EcrKYeihIPk/+syLEWj3mVTRjREF+k6BsNexbBRCIHwvHOpWrlcUBiDH1p7Su1jJ/f3k4uz78mCRsQajSmgCq90sYKxiAJKdAFYzwBv8lKON3RsM37O2td8y/uKwPdujnR5zxtWRP32ppC3M0Xxvtki2ixOrurVmUTqWkKTHWaVZSYPd1DLyT6jteZxgZGn3heWieyIKDCkKANpYu1jPbOltW/92JlnuZVnJxB07ENvz1ALGP47FaoXTsKSxrrFo+fQVrPsyjwGNu0wHpeas7pE3WyXbhXskJckY9nZCKjIxkXhasp4LG3Rg7ftJfI9JX+ZV7J7I0n67lIueiyhQggLlQOSdJB6VKtn+85MPv2+pT6mDltW/bzESYJj/u4KWnmzqU8W3Yt9J0B5IFmg5WpW0hbNZ8Za1SraT2aUkIRnJqHuEv3GXJOxFgEgM50lM8Jx4vq+7/3Y2lnsw7ZxkAAAgAElEQVQUPVJuzaLrEQX6TYHBBG09wNoHRYzdYgdj93sCvTxQcBh16B6FbDu1Wq/lX7spRvl/6vnY7pjnd2pYA6psWG4Qpd0jGUkvb5FUtyedXoekst2SqqyUJGWkBUtbJJ6JSVUsIdUx5+vmX96X3X8abFXQdnrZnYwec0UsC/xT5eyFUoLRf1KUW7roekSBdz8FAoEKgz7YvioqDUB5W3ETgz4l/+UhOxhXcz+3WYiJZBS70tKyskUy2XZJ1tRIZU2NdCeSIt1tEveS4lEqJpuQdFe3dLe3SyIVk6ZMpSSoRe8lJOvFRD0pIKAnwntLaJPkci9ulK0K2grS6vEv1LoFZS17WadyDBKB9tZg8KjPiAJDjQLuNSfw7MxLF/IYA7I9T5pJwc/GJZ2slNfXvCobVq+VlZtbpbqzQjLJNqlMDJPGEcNl3PhxMnFEg3S3JaSro10aswmpzFQIWEdYIIDNPwXqmLg473craOeWOIjCfUDcCLSHmnBE84ko8C6kgLnhNdOR146c3JSVeDYrm9ZvkGy8UjZ0bZQXn39JNi97XWpeXylVVWukrjohku4Q6crImtpxkpqwh4wev6PsttN4qa2rk47WbmlIVUl1Ou6/pAz4G3zw7o0aW9XSHsgWKQLtdyGDR0OKKDBkKaAHJ1qktWxs3iiS8SSWjMvjjz4um5+8R6amV0ntlKR0t4vIZhKtOqQ+WSddDTFpaY3LusQu4u36AdlpzxkyZvhYyTSnpD5bIRUkTvpO4qT6u0XSCRcqWOyzVUHbnTBon9zmw9+BeJIIvQUvFvuqb6RNG/pvOvRttV9+MhjzaoX6g9+Fz2gMEil4X5h4jCV49mH4eqlngzGtA3mDXqpEZqkyk8XePRejVzFahNstNU97PjxH6z+4HsWYM9iXtVFs7KXoYO0W66vc2HsbN22Gnw3/XWxM5XgiSIPg88E5B9vorY8hi5tbYWIOozxJ5N6iirR2dUpLW4dUVlTJM/9YKK13/EZGjXhRvFey0rFundRKRtJelXTXtkgyUSledYOMaYxJvK5RVlfvKNlZx8uOex4kDRW1EtvcJvVSJQT+eBLX+G4F7bhzl7xrQTsXCsQIsxmJxWMSywKKrsqWfcjwInuJ7Cgyx4j5JMuL78jcIiuM7w20tTn/RJUgwPKMlaYMAnxQGHtLcCgmKLnEhFB942JCHwSf8O/hdvoC6GEFwN9kspHhBX2C8+aa1ZIgS4/fydQrppDC8w8mJNg4ucfo2xvImHLrDQDVL9jcrBlqxBmTTRikA88Fq8uFx0osMPPkGcZi5Uo1/MxXrDwD7/AvWIu6GH2DfYePSrM+guMJ84PRyejO39A6rGysNrTdV+yA52IAHVSuRn8rO4oMQIu+8M1WwL/3ZJfY1vxTJMrqf7KWFPvqKnnj9Tdk6fzHZPLrt0jXyytFOjdJatI4GVkxSppXLpRELCl18YRkkp2SqeySRE21ZIaPlLdG7yfD9/+Y7DxtB8mmPKno8KTKq5A4ryP7kCG5VS1t6GBuft0g4OAHCDIpnYAkKgoWGqCl3CK1DKgGRnU06iNQhIaaC2eddZbWWDABCAqOCTBARVEdyjNS0KaY9VNMWHvjuKCQmpIw8C/Wdl+swrCFGQaxIIDauJjX1VdfLbfffrsKLtXjSAk28LKxkMZ80003aSU1UnopmKOnofif3ixa67M3ENK19JWW0S8ITEEgYawUQKJoESD685//XJMxrrjiCvnBD35QcDhAELStD7LrqGxHLQvSos8//3ytR4EypwyqzdnWnHFQFY4CQRQrKkY/G19vY7a1tTaDdDXa2Xe2/kE6hOlGP8F6zUH6BNuxOYfXJaiMKdN6wQUXaHnRH/7whzn+f0+i5Lts0OYSUTySmLR2dUhHR5tkOtrl5WeelcwDF0vN8hWSzHZI/clnyk5zz5d4LCWtL/1Tllz2canf7RhJN44WWXiHtG98XeO4vYbp0jr9eBl98InS1NgoiZaU1GeqNOVda5W8q6NHEPJcKKf7xevukvZVqyXT1S3DpkyWeFVVLp4TZqbgzVVXXy3V1VVywvEnqJVGTQMK7FC9C2YGjBAKaghgvWF1YoUAENTTBSD4R30GsrS4jsXpahXUa8aWCRwAQXtY8FQyW7FypVqogB5KhPFQI4HaDfRp9YrpB+uRTDUEjoI47Ajo137nflKOaZ9+sZC5h+uMi/EyFmonMD7uZT4UxuFvKyIP3RYuXKh1JQBqai/wjw+1GBgD46MP2qL2Av1QU4JqdFi3lq3GuKEVfXDdLGH64hk+1HCgXcZLm9CINpgP9zN+ANTGTaF5OxiA56l1MW/ePE1npg/GxjpCO0AYevCPzD5oF36eFGn6om/WAbrQJvdSj4O6HoyDdWLctEMFOdaLGhzMld9RVvxEyTEOxsB90JA2rTQnbUET6Ea/0Jbn4Bfa5nf6Zs6sD3ShTcZNG9CBPhkr9KVWBpXp6GP9hg3KP/CqfWiX+UMz6oTAMzYe6oOwY+B+5g//8R3PcA91PoJtvcsw8D04HHAJWzsuGRFZ39IsFfGsNC99U1567BFpeOGPMmxdiybO7PKTW6R23AzpTiQk0RaTtfd+X0bO/aZa563/vE9WXX6+ZFKd0lURk5bJH5S6g8+R7SdOkuqumNR1JqQim5BUwqXlV2WIKileznUrW9rdkhGLWUxJR6JK2uY9Lq3nnCfJN1dK9nc/khEfPUHqMtWSSWQk7sVkxfLV8tC8hyQez0p3e1otbspbUoznlFNO0dq6AC7Vv7iGEFLtjFNDTjrpJP0dAcUqufDCC7XqGGUsKXtJNTAqqR1x5BGSrHBW/upVq+WSiy+WmupqOenEk7Qdjouili/V0egDADr22GNVSLF0EUyEif64BqAed9xxQglKBJ/6EBR5Z2xUfbv88svl5JNPVvCjbCfWIHUaKGZDvWOsUhQA7SHMXGMelOC0E0YodUlFNLv/nHPO0TRiSoFSVQ26fOYzn9Haxew0KOCDdUppTgoW0SaAR8U5APuiiy7S/gCwb33rW3LuuefqLgdgorYy9ZgpBXr44Ycr/ajmtmLFCgVzrF36AGwA08M/dKTstffeLmDKE7nrzjtkwfwFWieZuZ9xxhnaLtXvsLop2k81Nkqa0h5KgPXhw9qy3nxPdTvozVowL4ojURifnRj9U7mOutKsDVXdKDREDeVbb71Vixmh6FkfaiujLKAzle/onzlrZTvPUyCmYh/AyFhQBgAkyoPKcLTFfawFFj3V5KAN9aMBUHgMwGaMHFjA+B964EHd5bBuO+2ys3zk2GNzBd9WrVwl1193nfIRaeC0NXfuXK0FjXLkH9+xxswVZcccf/WrX8mZZ56pa2rWfl92du9BJB20Ibt3Zs7eJmpkU0uLxKqy8urLS2X9X6+UqjfulurOTSLxBplw9g9k4sxDJB0bJRvbX5bWO34lEz76I8nE49L68t2y9srvSnv7ZsngwpywlyTf92mZuMs+MiyVlOrOuLpTYIIE8dqxrMQCtbiDE96qoO0yhpJ6TmnMS0tLLCGbr75Oqn74M2lvWyPDTj9fGi88W2JSIUkNuBFZtWyVPPvcs1IxrFLuuOWvCoaUYMQiAWTYMiNUAA+AgeAjRNTkhcGxehBGhAeABOjYagNigCh1h/fZd189PNXzslrRjHrBf739dpkxfYYkEnEZOXq0HH/88epmQFABA6xGAIzCPVi89ANoYFUh8FhcCDAWmJWOxK2DokHBIHQAF8XXATFAh5M+ABMKAQH2nBEIeAMSCDPFd8yviRICXBjXn/70J7UAKX6PsAP+l1xyidZlBnRwS3A6CBYppTkBa4AEC5F54GK6/vrr9VmuffrTn9bfrQIaCoZaz4AIJ6kwPgNGwJHrKCXWAJfE3JNOVABTmmY9ue2WW5RGgM6NN96oFjxbfNaDfyg5lIwpByxJ+mF92BngBoIWgBNuAeogs/4oIRQe4IgCRnkwNq5RVQ6ackAA93FAAcoK8ENR0QfPQCvGzNi4zgflg9KiJjRuOJQra4mLjQ87NtuJwE8USGJN2eHQHvNh3Rg368Tfl/72YjlszhyZMHGC7H/AAc6lo1otJt1d/8/ee8BLUlZ5/7+qDrdvmByZGRgyzCAM2ZUgsqKsCrxrWH1VTCsmMKLr/90VMed1zbirawJ1FxEFQRQFAQkLrpKRAWaYnMPNqbur6v/5nqqnu25Pz7137tzhDjNdfC7TXV31hPOc53fOc55zzjOoq//7v42HGAsOOmB1c+mll1pObngCerHCZByoE6FAZj1Am766vQb4rmHjHjvGx+ZbkCcw3u3u7pfnR3r6qafUccOXNfXp+zSYKakw50i1LF6k1qNOU1N+ujau+JOmrNsgHXGImuctVseTjyp48q/atvLPyoQlBbOOUHTa67Xw5L/VpFJWTX0oJCiKnrJ7M2grKksR0iVSyS+rpJzyq1eq69++JX/rdpX/5YOatPhINZWzCjNlRUGgxx9/Un/681907OJF+uNdd9nSGuZmiQojk/gc7ZeJxURkQqOdAYRodYAZwMqxSgA3NnG0Rt5lUjMhTj/jDPkZ3wapr7dXt956qwHl5o2bNPeAuSo0N5u2jJbMcUVMGi7yDqO5MdEALYCOZTEaNhMYkwaT9+yzz7aJBWijvZG/Fw0fjemyyy4zIEIbRJNkwgI8XJhx0ODdMU0ICSYlExSNEqCgbPrDu/SNyYxGieBAGwYgAUo0V7R2AAdg5h2Ah3doP6AG7QBJtFf2DwBD3kew0E+EAvUBXmjzCEmEC/1Bu6SdPHPKqafqrLNfoFxy8slDDz6km3/7W6MfGjUrFNrLqSYkzEdjpv+YuwBQhNFpp51mmjztpa+YFABEBC5jQV/QfNmnAHwR3ghE7kEDTCGMr2s7tAZcAXBoDw2hH21HEGNGceYRxogTXQB3+kR7oAtlc/QXKwYEKLRj3NHWEQaY1DCrUBfKxeWXX255pTkS66Ybf230vfn3vzOhCF/4bFh6Undnl35+zTWmUSPIAWyUCVZ5CC94/lOf+pQ+//nPW/uhNQKKVRU8R9sQnqyS6HvtHs3YIWz/ezMG7cAiH8OQ8yyJdPS0YuUy9f7qkyqsfFiFKVO04HUfU/Pi52rTg7co27deLUtequZik5bd8ClNO+SFaj7z5SpteFwbr/qEguVPaGDe0YrO+r9acPI5ai1mVOiVMhn2lvZy0A6jkvzQUynD7ixbs01mN8pEJYWhr96cNDmJ6+zBPDIwoD/f97+676GHddbfnKbW1hbT5pggTA4YGtBAY2QSs+xl8qGJs/TGPABDM+lZAqMdor0x2QBHB1hoPrl8zpbya9esMYBC6wKAAQ60IiYcEwdN3tk6AQGAjQkIwDLRKJPnmcBol8VSyTREQPuW3//eQAdAPG7JcXrgwYf0m1//2kCANjLh0I7ROrmYxAgnyqNfaMkAjLO5ksidJTWgh7ZLG7hH2wEONHdMHAgtVh9oaQA0WiN9BNhYpaCN8wzaMSsDVhSADpoc9lQEHEDNKoJ2OEGCOYa2oAWjTbrc0YcdfpidJmKePYknB1onwoKx4/gpABOgxdzA+HGWoDvdBaDkJBcHPghjwBGtFwDFJIRZAvpSFm2nzZxAAh8gWDhr0K0sGEPuUy4C1x2FhYCAFvQRAYeHADyA/Zl2Uga0nDZ9utHt/r/8pXKcGHXBZwAn40a7oB+CzB28i9BAwCAQaSv8Bx0RlgjgFk5K8Txt3LBBf7j1VhsHd1YjhwO4FSTtw8TH+KO5oxDA+5haEECMCcoLQo050ADtsQubeKcN5TJSGGXU2dWuXCavlavXqPs3X1buqds05aw36KALPqRsW6s4rAazRjHbJ5VDbX/4f9TzyF80700fVjiwVZ03Xav113xNpUOOUP7cf9SCxaepedBToU/KeLGmTTRk6O+l5pEyu6SgtBkrIwWWg5bGRyrKM2M8m7ZxOKflxzIPk8jLxo7nNZGTbucfzQgAqucVMfbhq77pvA8AUDQhtD7nYgfgcJ979c6Yc94yaPHLly0zcELjPOjgWLMjB8FYLyY1KwyA1rmZcQ96MMmfyWUy9GA8HA0AcPeZ/vEbWjuglL4PIAFuCFXMSwBa2i3R0R46O9qnQYn7gBdAiQDAjJQuv9ZLg3aimQPGADbCvzJ2yU5+fFhLZOPKWYjNLc3W/hXLnzYhzbuAJWCMkAYsMTMhZLnoJ2XSNoSs8xqhDBQBhAGrIXfYAMDtuIB6EQaMIasM6Mh7lO3GuHZcGXPoyO8N88hYZ1PqvciiX8wWvb1ri3J+Tpu2dmnz7deofNuP9Jz3fU3Tjn+BMj4Z/eJ9G08llTNZlTav1cqffVkH/d8PqWnqDHXc+Xst++FHVTzyFE2/4O2adcDByvdGah3MyPc4k9KTvzeDNtAcKJSvHO7rZjnCoZy0hmjfucBXkLEtAGUDT1EmtJh/WbpDP3UCRHpgIjNrGONXMtPsGhDWezrt527AYWkorZokYXpsj6y9YjNl9b6NaexJr6eeeNI0rqOOPkoLDjpImWxGmRFAe9hIUJfPuCa7WhjiSkkzRkrBNQ4MbkXESeSHXIk7p/2aCoKyjTK/2i6AeNmyp7Ru3XodddSROvDAg2qETex/HSep3zENKYCF1s2/xy1ZYqsed8XDkBqjZAwB6lwuq2w2l9SVaAQJeKYB1ASOnd4SauP6DbafgRkCrZ0VDqsuQHxeclK6o4WrO3b1i0OW6YTzm0fBcKd/p/nF9Lxy2Q7Sbco3xYfrus4nHdvBB55kRKl81c+ksB4vDtpbyjFOYL6GngI/VE9/p8qlQKVBT+uXPqTNP/qijn7NezX9uBNt5e8XMipmC/L6BzU40KueNUu18bqfa/phh6pp5ix1PvaItiz/X+XOeLkOOPsVakaZ6S5rcoBp5FkB2rYVyYJAhG+WfWxHQHTGCMW/oVdSURkVQl8BrtsqKrTODYW3dGTljgO+60kgR5OCcseAkSH4XJlb6doRQTahLEFMDA4uSQxTLTsMaI8Uuh+nxnS9T+oxoI7v78mUnTVis9oOgLWm4Tt4NNQTajGVYmGTokk6/aeBdg29nECoUKFGju5YVixk0siO0Lcmec471wUUxJuFgDaX61c9v28b57RET76GBPzYJneC29RlObBTDbWVZUrbTqU8rTly0FFpBwGZvtEA7bGLAOMMSxAVKvBChUGkro4uFfyMtvT3aO1Nv1LxwQfVOvMANc2erJZ8s/ycr/5ij8LOfnVvelL9f31avt+jojgkIacpz3u+5p73RrUddKjK/WXle0O1OdAmmGxv1rRdGDsuLjH3AeJ8IZyTAzJh5NhHMta0mcAkREzSJKbGIvHyrmhSsbfjENYd9cjV6sv1wbLS6KTcqvY3cr2xf/oQwVA5/3PXVgU7dqrajqEK2e6WO2ryVegx5I2dSZw0WFVeSD883LpnR2E8BLR3eHWkNVTcgCrd4ucrbyVAG6/94rprhUQV/HfE0XRX02NT+VxhqdGOVS0POtIPJXYDtHeVd6vPVynskkVl1NPdo9Jgv6LmJnVu2qxlX/iStv3xDg1EJB3JqxlVNEMcekZ5hcrmyvJyAwonz9C0U8/WvPNeqTmLligMQpV7i2oNciqUMoZrIaswW5WCEfVXxhPq8odpJIbkWLPAokuDOVeNMx7s+w7APLoBGC3bj660Z+6pkbTpZ2u/njkKNmpqUGDPUgBzFZvuFq3blNXG//2z1l33a2249Q6F29vj+3ZgTajQ89WWj9R84GxNeuHfas4LX6JZRzyHRZxKXT3KlzJqCXPKBr4ZirEmoKjGiiwouOM1oaAdRXFOWqQKQJ3lPLXQUzHjK4/ZdzdMsM9WcGuA9p6dcI3SGxTYHQq4lRV7L2ww+9mCmohwXLtS2x54WN2PPqn2FasU9nQri51jxiTNOORwzVpyglqPOUbNs+coLAfq7+1WriQ1BznlQ78Swm6HuAPfeyto4z2CKMmGkcoZpAtRR576/Egtoa8otUHlCP1sBePRMkoDtEdLqcZzDQo88xRIm8MA7v6+ARU8T/lCTkU/VF9nl/o2b5HXP6BcFCqclFfLtNkqTJ8pLwjV09ujcl9RTaW88lHW3PsyyWkH5B3hI6AdH4KwF2ralbPFLH8sZpJIfhCpNyMVQrK71Vim7Sj6GOjNd6OuPXR0A1kvmRNv1ibm2dn3IWabHVwl6ixpkrbuzAZaac9wUqkG0Ru2ytGNdeOpBgX2FAV6owGVNrdzELvKzXm1trSpJZuLN0K8UIFK6i0WVeodVDhQVLYcKcupNREmEZwpqscsVje4Y0177wRtdmTt+EvbP1eeXLKo3765s5sToC0XAO8oUnGwqMcf+6uWPfWkDj/8CJ1w0om2RMHPllwURCQStJL2g00DseF9FFkEJX68BMPUA75abwAHqO7Z2nfS6UmHY46RBIVZs5Lsb7FbW2TBP4SPExXnwsxdnxqgvaemYqPcBgVGRwG838rrtqvcW9Jg3jdrQdkraaApBuMw9NQURiqUJR+wDnPCsRfcw26dSVyX0cdcVtbYcy7Or13vmlCbNlIo3onPmNQBoFliFMqh+rKBCuVsnA86cbPCN3b5suX68ZVXatrUaXrXJRdblBspPQFrwpaJInOXcy1zYOnAmIg6/KMJjd4V4HN5PtLBGg5o03XWpiatBVnXLgfM7l3ecwFCrs34/RKqTJAIGdwIkW6A9ugmVOOpBgX2NAXwgPNWd8nrD9SPy3JUVkBKjoxvR4mVlVchDMw/lOjvkKRQEeDuxVGPhoAxYKdPqom/74WgbR0O41hHwj8Hc4HCwS5tveoGRR3tmvmOt1r0WRRHUVjn1qxarWuuvtoiy84480wLPCCfAxFpRNCRI4TQYSLNCEV2qSvRrgmjRrsGsAFDQtHJC4KWDiDyLoERPEd0GxdBD4QCE5WG1kvUHGDvUo0CvLxPZByAS3g4GjFA68LOiZAjQZMDYiL+CIumLQgd+kAuENrFb4Rn853oRvKOEBFIeDr1E7JNGylrVwTOnmbeRvkNCuyXFCC509oORX2RnTaTC0ILDCx5GbUVs4r8okoWKBm7iBLR7Q51xwRimJC4lQLa5uSMkmqns9e3lU6oph1hGAnN+dpc/QZ9X5uu/pmaP/FlbRlYq7aLPqgZ/3KJCkGTBQuxbNiweq3+5957wHA9sXyFgRjABugC2oAtwEqkGrkxIAqZ78jSRrJ8cpWQx4EUoKRmJecF+SLIp4GZhdwk5I4gSRTgiPmFEGInBMiW9773v9/MFZhtglLZ0oNC8OnTp+mpZcssexvpSgF/MsShHQPmDmQBZxI0kYCIEGZCtRE6pBj9yte+asl+aNM/vvktlndk3twDTMis37De6iYkutbss19OmEanGxSYYArYNtOqTmlAKvkBntZSlDPTBxGUZpveIWCuvn99JfJ2hD5NKGjTNgQPkoVODnjS5quvVfayLynqWK+uD71PR156iTJhQUEutOXEunUb9ODjj2pSc7N+/uOrLVEOyZDQeEm0RAIdLnJKAHQXX3yxgS+ATv5rdnz5I8Mfmf4AzSuuuMLs4QAzQoCEO2ROI9cDOSTINQ24k+AIEP77V7zchISZboLQkg7d9cc7TSvvH+jXuy6+2JIWkc0NcAeQAVqnaZOw6Nvf/rZp4iRCArxZCXz84x/Xj666Slu3brEUnP9+xbct8U8+m7M+sup4wxvfWDlSa4L5tVF9gwL7PQWGgLYXyPcA7bx5xJXsDIDd8FveCXUnFLTRtAlcN6+RsqciEUSlktZf80v1dm7VwW95tUotU9VSyhpoKwq0+qkV+tO9f9Kppz1Pt95+m4En4EwyHzK8kSsaswNmEe4B6iQlIusdyZmwR5MVjQx9HMkFGKMpk9qS/NBo2vxh3iBNK2BORjl+IwER5R53/PFqIc9AJKuDPMek/Fy/dp2B9fs+8H4ztZA5D6An219aMwa0SUlK5jzSkZL6FG0bm/xVP/mxtem3N/3Gjk8jjWprS6uOOvIIPfroY3r9Gy40EwqrCLLXuRNq9vvZ0yBAgwITQIH9DrQB4dALLDA9xy6qcirFUewajNPBq1k5ZTDg+6E5pN97z31avmyFFh2zWIsWLzJTAt4VaNbYnkm6A+ih1ZIbGcAGcDF9kCqTXNuYHLAPA8q8hxbLRp/L14wNGe2Z03BI2YpGTNpQNjBJDHTCSScpn8+ZSYSEP4Az7UCjR2Mm9SoaOfcpAyGCFu42HhECtJm0q5he/vM//9PyQGPL/t0tvzezygXnnW/pQzHTsLmKTZv2kQ2OtJ/Ug0DhBJXG1aBAgwITQ4H9D7RD0h2yc8rZEKGy5qdtPn4K2W21mM5IYSb2ZuQpAN7SF8ZH/07I5TYOxqNygBwhAzDb2X6ptJzjUX6jjAYFGhTYcxTY70Db0mVbFGQC3F7J8o1EUc4yamU5ndgPNahIhWTDkhMk4iTbJGTZc4PxTJVsboh2DFfY8Ah5pojeqKdBgXGiwH4H2ubsF5aSPLIZRT45/nD/M1cR06jLfsl061w5p2JWyplJBWcSsmJNzDVSFsBdCGpUSK7e2OId54euTTVa08V9PYx/Yka0UWuDAmOjwH4H2ujMmDvwYGSf0cO+7ZEtO6uiivLVZCdAWGx+mNVgRsobaNuxCLtxxsvYBsi9NSSlap2idgW0Y027mg40Ddp1M3ztXtMbbzco0KDAOFLA5ujKTtuEK3uBJb8jP2kW06+5/Dk02DFZ9FibMaHeIwA2/9ExAmji0M34uHrLLksC7XpImeSk3xVwrCXQnnp3rAMx0e+NtGppaPgTPUJ7R/3D8cn+yCOWdmh1hzTAGZKx5baYCU0JjQHbzuOKDztJ1MyYhuljLnZtbCcUtC3zSBJnz/5jHpAO6bSv3O7lgxrRdNIA7aGM0gDtXZs4++vTDdAeOvIYb8N1HfI5/yD0TdPGf4KTuMhYGlhoe4f0JosAACAASURBVBINmbwaJ7uzjby6RxSOxFsTC9rJWYv4O1dTs/oa8KVC4CvK7Aito5XmuwNCu/PuSATfW3/fH/u8t47F3tyuBmjvqOyEazrk9cdRguxLEbaewYnCDL9x8icXoh4fjBDFJt6IUPVd96aYWNBmkWD5ZOPUrBm07kjqSfJpqyafdtU6VCVcbUY+9902OeOD/urPgdRBs7UPWAKXYWbOzshce2AtRezt+UEqqWIrx51Zq+v2fjQCc4fzH0dAoHTyrNGkwa1X3K7WOV6gWO9syHTZo/l9vPhjJBrUpgQeS71jmRcjtWu8xmJn5ezp+jlDOVrbIQ1ysCPnf0YKsp5hGqfWmPkkOScAbLMjFpMEeJhPas9PHQ09JhS04xPN47Mg7VBbOlGOFGTig089QkK57PTqqmeFfUtyajtmJEiFKESOAcLfmYAYTscm+IQMgC4zX5p5h82dvZNT1s0Gb54e3g4Z+dw9l8ypFsRHkwbWDZp7l2RSBP8QMj937ty6ZxLWlluvj7XlOoFC6D75VUhyBc04WdwFAo1mItROil0RXLVA4uqrTYW7MyCsl+p2NJO0HpjWEx7DTaB6NE6PQ/r32meH48E0DYzN65xiX/uMey6tJNTSgSAw8u7wRxAX6RVcDpv0++k+p8chLdzj51O55+PJaPnvhxycnKQXri1zNHR1tHRpj2vbMhyP1PJ6vXk+HJ8OJ9B24J1AKq/rUKlUVslOuC2rnIMWvoG2R7RgGCmvDGGC8oI4wx9adnyo90hr3B2pNaGgTSZt8sqy7WgRkdiAvEi5QBrIBsoHMTiySWk2/uQggXqg3dfXZ1GLZM8766yz1N7eroceeshAmxB2svLVTqrawUmDQL2JXcsoMBTPuVSs6Unmnq0Fg1qgSU+uevUT/Ui0JUKHaM5aAHMCopZR69XrnkmnfyUcnuRaRF8S0UlyK2hV2//0dwCA9nDP3U+no00LLdeOeoIl/W66rNFMmjTN0/2qHY9alq+lca2AraWv5Zepc8hFLSjubBwoL03vWr4YDsB2xk8OnOuNkWtvLV8RgfvAAw+YcCYSmKRp6Xw49QRELb8PJxAd3esJLn5Lg2+aV+s9P9y9WiFWjw8cL+1MSUqnQE6X58oaDf+5PgDT/eu2ajAIpEJW+ZwfZ/Urh4ZbPsBNJtNSIL8YKlfy1BRllWMTD+PJGA5ymWDQRkLHW65+WSrlQpXLfeq97U8q93dp2jnnKg+A2OZrVYo70O7r77PkT4R9Q+g//vGPuv/++3XuuedalCGh6YSxkxqVzHousRRpUgljJ4UreUamTJliz8PEaOlo6IS3o5FQ/pFHHmnvopVS1rRp0+z+PffcY2HzhJYjIHieXCDUuXTpUgs35zmyBiI8yJHCSoDQdpiYUPlJkyZZ/pLnPOc59gx1A6KURTg9YfMkniKMnQRWTD7qBDTRkEloRZvTjEa9hMrDkPSJXCtMUqIuEWqALu2kH9CL1LLu8AX6cuCBB1oiLSY44fhMcp5/7LHHLOyehFrQDa2NPkB/3iGVLEKANqPJkXaWcHuEDRp8GgAplxwqtI9wfuiF4KCd9I92ovFDO9rB+EED6oc29BvapQGA8aE99JtcLrSBcaF9/FE+NKROxh76sZJhJUb/ySvDO/AGZUAL6EN9ZGmErnxnXBgv2oeywOV4sFZ4QjPGHNowRqQeoE6Xkpc0CXynnfSPPlE//UbxoE/QDx4lgyVtJgEZ5VJma2urtZVyKZNUC8cdd5y1B2FP3YwV9IU2tPnMM8+08YCX4Dny41AWoM59vpP6gX7DM4wh9GZceAc6QAPHx/A14wJN4KlaGlAW8wBa0V7GmH4xBowT9TE2jDHtYz5AB/oM7/LHe/AgfaEflAWfwXfpi3GkXGjhlA/4l/vwOe9Bc8rjGZ6lX/wxxvR5tKAN3Tv7u5TtLSnI5bS1p1PdnR3q7O2RBvGC85XNe9aXaVOnaEprm6KBktRXUkEAd3aoh9xIEjz5fUJBOyJdVOjHx4aFkflht99+m6LPfVNdPes17eIPqu3156sQFOz04tB8uMlREqm3t1sP3P+QASEJmRhMQJtET5gRmAjky+YzA/XNb35T559/vgEijMHAXXfddTZI5CS55pprLOPeOeecY7lJHLAxkcn8R94Pcmq/7GUvszJhLA5fgLEwKwCiTAAmBxOIScWguvYBxjARzMK7TEQy/ZE2FhC5++67LbMfDPqLX/zCBprnX/SiF1mubkCOz3+45VYrd9r06Vq3fp3OfP7zDXSM0RKNkPJ//OMfW10AD1kM//mf/9lAgHwogC4MTIItsghCHyYPQE0dCKYbb7zRJgSJrd761rcaPVnJUN5tt92md77znZb9EAFFfdSFkKQMcq/QJtoNcLDyoc40aDPxf/rTn9oE/OhHP2qJsQCct7/97SZAEQjQxWmG5I5hcgPmTF7qoE6nIUITknVBZ+7TLzI80kbGCyFMWy666CKrE4AAGPkX/qHtV155pY0v4EXdL33pSy3JGL+dd955Bkyk3GWs4SWABsENDZjw8EItYF177bXGF+SQAfigH31gbKEBZXOfchlzQJOxOeHEE+05+OFvzz5bs2bOtBTE7e0dOv/88/SX+++38bjwwgstIyVADpBCR1IQw+OMNSALT9NOfuePfrCigv/J2w7YQp/Pf/7zlg0TMLzqqqusLYwjtLzkkkvsGcaXOQF9oBV1MIe4Bx0pywGfUwRIZwy/QwPaCbC7fPIIeejJ/CW3Pf8yR13OeMaSJHAka3NClzqhI8Lgve997xCog18QgMwn6mEe0y7aDd/wL0odwhtF7Prrr7f2Qi8StgHe6RVMrAh7InrbzpIx00aowAvU1dWnkldSeWBAK9du1Iq12/TkupK2lTNqyrNfl5fCkmY29+roea1aMG+u5s+dp2Y/p2igaIck5Iu+HT9GwGBA6g6LEk9MJzvZWZtQ0DazfITtJw5nH/Q8bfzpz9T00S9poGudBt//fh38kfeqqVxQEW91jugxD+5ID/zlz7ruF9cb2AC6AOWdd95pTARjoJ2iUXMfhmJCfu5znzNA4PPHPvYxMaEACgAFcIVZyasNgDOIMA7gS/loPzfffLNNMJgMZgd0uA+Ykwsb7ebqq682QGECc59Jx6QhLSwXzMtkRRB84Qtf0Ac+8AHT7mBKAJLfyDrI5IKBqAfmpKzXve51uumGGy1n9/QZ0+VnMnrRi1+sefPnxSHwtnCJjFFpG4DAQRBMOA6KQLNg4jDh6DdATl5vJhDtAsBoF5oa96Hfl770Jf3TP/2TATsMjrCjL7SdSY6ggVbUifYEoDM5mPAIGjQsDo2gj+6irUxo0ugCstAdDZI+kvccoATU0PL4F82MsYUmCEWEABkOmWxpkGQsECD33nuv9eUd73iH0ZL+IgToA0AOkMEnCCImOZMYgQBP0Gd+p58IMOiIsGOSUx/tpk8IW3gJ4caYnX766TbOtaCNIEFYQX8EHTzCeKK9MlbQDuEAb8Gn1LP4mMU69LDDrM9PLH1Cc+fM0dzZc7Rp00bjvXNe/GJrIwoKGSLhY9oIiF5++eWWsZK+8YcmicABeCmbcUBAQD/eo5+MHWMOuP7Lv/yLafwoJNCL52nvF7/4RVNc2DeCdyj75S9/uQkM6oaH0OChA0pMWluFTrQbWr7tbW8zUKYN5LMnbzzfnbCEDwFv5hl1M7/h04985CPWHugPH6JYMLbf+ta3dtC0mXOUweoB3mJsaScX90nhzOqONjLn6D/jwFyD5vAxc576zSTrAdrmqJfYowN19XVpsBjIz+f18ANP6g8PbtPTnMQ1eZoGyq1SuV+5UpvKhVCFpkG1FLt0SLaoUw6ZoiMOP0STm5vl93A/p3wZDCT6G2cMTrjhtK44aqXeNcGgTYa/eJMxE3DUmC+t36CtP/ipBjq2aOrFF6rt0KOUL+UsNSveJZhS2LjcsHadDTyTEWBC8qJpMygwKZoFg4eWwwAAPmicSGA0QCYQAMbEYZKTiY/PaJ9oKwwig41W5kAbkwNM+ZWvfEVf+9rXTANgIjMxmOCYKWBM0rSifQFgTGgA+Tvf+Y49y2ShXZQNIwKogBNZ/r73ve8ZmDBpAJ00aDNJL3z963Xzb2/Wtu3bNWfuHCuHiTL/wAXyfD8+FSPJPEg7KJdMhwArbUZTg+mZVAg18nfDtAgmnqMONDAmDCACTQBn2sa7AA4TnzzkpJSFnmiczqQAmEF/ls3OlMKkgWYAee2yE3BGqF522WU2Mf/rv/7LtESn/QAotJd6GSPS8KIFcx/hAn3SIIlWDTgghDnkgj4jGAB+p8EBNAAMY4YWB+BAQwQ0QgjeoQ60cPKcI+B5jlXHd7/7XeMPgJ60upQBaDOuAD9lpNvjbLkANCs9+klbENRvfvObK6sxaAivOFMfwvjvXvIS3XrLLdq8aZO15Z6779HkSZOM1i8+91w9tewp04YBU7JEsppA4NAHVkbMBWgBzd/4xjcaTQFAhCn9Q/DBI4AlghBhh4bKqgcNFcEMH9Jv3iX/PCsVBAvtxOyCcsKqlHEB2AFCxsXZyt0qCIDnXcYCGkB/FKMPfehDBpIIA/gPcxmgTVn8C28wxmjTCCP4mTGgXYwxgoXVqttfcbSHZ+BDBAwrIMpg9YpgQngBzowD4+bahkLA2LPKoX/M5bgf+F7HQX+x90yk0kBRPd1dyuZ9PbF6tX522zY9WmpRdweHunjqLgyoMNCknIoq51uUyTarqRBpaqGkozNbdfaiaTrm6MPUwrZtb6TWIGeuf/ERY5bII3EX3BtBO4rD1rH+WHIoL6eA4Jr2bRqMymqZNUUFW2L4KmfRsnkW84insBxq08YNpqHB1BAfQGagGBwGFuBBIjMpAUMkNc8BRiwRWXLDHEw+BorJiYkEuyWMAHAziIAOGhPMhQaN5gTTwwgMNilhKYtBRrtl8rD0YvlKmTA3Excgo1zqYPKh1fAs5QFuMBeCAGalXt5xeb4BANrqNiVhOhiTvnJSzuQpkyuaNv1E8MCU/I5wQ6igedAGABQtGNqg3bLsdbZ8lrcsISmDCQu4O7s5k5vfoQ+THZrxO+XRfvrMu/QZWlAu5aSPSLPFpueZwGHiQjuEBYDCZAbAeA9ggZaU68YKcIAmlI3wS9tPmaiMvaM5YwcdAVUEKO/SV4Q7qyroiTBg9cHKjHFB0EMvxpqLtjjBTJ8YJ+gGDwDoXPAE4wataoWIAxH4EpoB9AiPH/zgB1Y3fUZrdTnbAV7+brn1Vh12+OFqbWnW2jVrrb/UjwaIwEDLBzwRcqxioBftYXwAPIQmygJ0pr0AIjTkd2duon60T9oAYDswP/mUU3TiCSfYihFzjdvfYLXz0MMPa1Jbm9EBGlI3bWKM4TVoyrgArmkBjSaLRs34IDSZM4wvKyPagc2ZeQyNmMvcZ8yYt/AJwvi0M07XCcefoLvvust4DD6EX1523nlG07Q7KnxJWfAV/MVco4z0+NBeaEF7MRPRple+8pX2b3rj2BDb/KztcEQzh3Rs71Hez2r95jW658Gn9cuVbXq6s6yot0/5sE3ZTKCin1UuyiqLdcCTUL4zBV9TcmU9d9qgzj9xrg4+6ED5A2UVBn3lAwy/rhdg3E6dlQH2OlvjdZXyPXDT4vMxepj3Yhy6zg2WIyTxS6RO2YttPTzHdiRSyQJEo9AIzISDMRwoOykKwzo7HozJ7zzr7LAwNlon7zKADqh51l38xqSBEQB8LsoHFGA0mJPyqIvP1MdvlMdEoUznWsV32st3GBOtA80NDcVtCvIvE4iJCKAAmDAYE8VpBm5CAOzUC7BNmTo1NpEk3gpoQq6trp+U4Tby+A0mdn3iXfoIPZj4gByrFO4hkJhA7nf6Rh/oG/VTDv3mPu2mLDeJKZ9n3Zmajq7ch368x+WW8w4caSftdeNDudTDeFA+z6UnIWVAW8rkX2deQlDRTv5oH+2gLuft4frENGDc3djxnXGlPCdonB2astzGo5vgtYc9p2cLbXBKAWVAM9cW52rpNr6h218f/6tN2cMPO8ye44IOfKb/1I3CwOqDgzIQmgAsNKMe2uI8IRz/0l/qcPxHmcwH5z1Buwx8m/I2Xl0dnVYGNKbM9s5OrV69Ssc951hrD7xJO9B4aRfPUXa9caEO+pz+3c1H6M1YUQd86spxY8xYpdtVHBi0sniH3wotzWrKk6OoelEPZVEHfaEO3oEWjoecBwljjODhO59rvVGcb7oPaEeR+sJ+9faUpGKkvzz+uK68b7se29Yif6BZUaZPQVlq9bJqO6CggpfXuo5eRZzlGzSr2e9RkM/pkEnSuYcHOuvEBZqWb1OmO1Qb2naIp5w75HfnQTcTCtoY97HDIleIEIosORRLgzg1K1FFJT/21W4q+dZ5L7KErnGuktFEe+wBWbM7RTp3JMCATRg0HTRKmAXmT+9ew8jOU8RNrrQGA9M69zver+f+NNq2unbxfLpeNwHSS97Rltl4bmwUgA+gO2DjBEa6JMYcrRVgArBZVY7X5RbkbmoZXyBUg5jXCvnYHZQ2OkVivOoerpzadrlnd3Z/PNsURCR+Yn0fqb2/S16U15aNm/W7vyzXz5d62trdp3xTQa88aZa2betWr/K67FWL1NuX0zf+8LCavUnK+77uWNahQFlNasnqhAV9etXxk3XQjFlq6vfVOkiSqVhZBbjBPq66SeMmUtOupGbFp8/LKvTLZs/BAd2uIipGWUVPyoVZC2/PJfu4GfKUPAtBm26F5t+M5E5cGZMd6ooQSgKH6rkepYMXzMJmWWqSQIfdkGLx1IyvePHlNkIIdArl+5kxk3ukYdr18ILqlNyTZY/nxN+1suJxrYx/zbhaUrUkRoBnMn4qsdquVbTD09X0Rg4xIlOQMEzCF6xxKwmPUm64xoMj1L074xwbJ5IU+imkdomNhwsGH6neYdttUYz0nk3IQNu6u5TPFvTU00/qp3du0n1rs+ortems41t1+XkLVcpP0h8eflSvOfEQ9QQF3fnEEzrjqAO0vmtAV9zRoT890aeo2dOSqYH+4egmLT5stgqlnJr78d/2zYMEx4zc3graLPxigvgqmNpdtkMP/CivQW9QZTWpYClaPXlBTmWPqMmyyhkSs05cPu3dmRdpcBxLOUMizpJINOfqx2bkWK+R2jVUWOxaLXtyMu/Jsnetl+P3tAnNJBLSAKfmNCPbFEtFSu7O2NS2egfQRsFIwq7rAXO67j05FhMK2rbv5lnu//aeHotsXLpiqb5zS5ce2JI3u/Wxh07V/3fewVrfXdD371qtD19woPzBAV11Z69edlKbsp50xZ0b9Ni6zZLfqiOnSq8+OtCpixeqUM6r0BeZ7zbpPPgvH6Bxx7bt2muPmkfcbqtLGF1xYhl2dGPNjl3beK8Wf0c0vTi9YXrBYFI/icqr1UoraWztmfhUmJjp0BTSojr1W/IMmnBVbUjXuXM3nHiexe10kanUWbtlMJzj/vhN+0ZJDQo0KDBuFIgiy5UdBZ4Gu7sU+b6WPb1CX7utw+zZJx/SrE+8ep4e21TW9fds0hdfPks/fGxA01XSKYfO0X/euVHnHjtDU1ulr/5upR5bE2jh5FD/cEyo5x17qArlnAr9kZqijIE2Ie7mBoipZCJAm83CoByolNhnAa2AzUPbBCuZktjUlDdQdRuAbIqYP+zAYCUgA/sez2BLAwjdZgvf3aaSC5VN/+uiorD/8p7b+DKDP0CbbEJShtuccGU7m7GzLTpbo7Mf8y/2X+zQ2J7dRpHbOHTPu4gr185xY6ZGQQ0KNCiwRyngDIU4JxMA2NPVIS9X0OpVq/W9P27SHzdG+vQrjtC5R0/WL//UrqMOnaJFM6ZpsClUS7msQS+jp9Zs1WMbijpvyRxd/dA2fePG1Vo0O9JrTy7o5CPnqanoq6k3UrMyZh5Bq58w0IaapXJZTyxdaj7RuA2BlFu3bdPxJ5xgLmt8d36TuBkBcEQmsVGH3zJ+wexUc4/NMBeRhk8smzAuApINPVy62M0m3JedYNyFcKTHU4MgDjb+Xvva15p3hiWhimR+sPggszvPu5SBCxhAjdM/7+CyBhCzW4/LHW0C/HFVwveU3CZ4eeCKhN8pnha0By8MPAd4zp3I3tC09+gcaxTeoMC4UsD5Z1sMhEJ1dLXLy7Vp+6bNuvbuZbruwQF97LV/o0ULm/T1X6zUh1+/SPnmjJqjskVxF6NIG9Z26xf3bdcbXzBdf3x0s674zTode0iLXvuCyTp01kzl+321DHjK25m4sZhgI9IUy2da06Y+lwvg9ttu09TJU9Tc2qI5c+ca8OEDC7jhq4zLEqHX+DDjEI+GTNAALnEEd3z1q181538c8F3QC0EK+OE6n2M0W3w2CWR4yUteYpo7Ybj4s+KPiY8yPrb4Y0Z+fJhub3eP+ecC6vhB4/5De7gHwOI6x+48vqf8ff3rX7cABMCZcggjJpKMugjUwOeTUGAAm++0FaFBe+q5FI0rhzUKa1CgQYFxpUB1E5LIl0Dd/d0aDPIq9/bqz0tX6ps3rNPmbWUdOGOmtpZ79aa/m6sjD5yt6Tk84JrV3terR5/aohsf6Jbf5Glzd1GTCp7+z7GtesXpc9VaaFYWl79yThl8E8yLjujmCXT5wz68csUK3fCrX5kf6cEHH6LTTj9NBy1cqB/98IcGbJgZAESXpwPQBOxxiCdKiWg5ItwA3XTyGYJTuIcfMSYNcgwA9kSJEURBAAhAiXCgDoImAFG0bWUwGEXq6+k1bR0QxmGfP94lIIKgG4IYCFYgQAYB8//+3/+z9uCjivaNUHnLW95iIc0uoROrAlYRuEgB7M6XF+HikheNK2c1CmtQoEGBPUKBOIaEmBE83AINBkVt7+xXczaj7Z2d+ulvn9LVt69WR29Rg6Gv1rY25TmtxpzbpqgvL00rDaqUzyoIcwozZZ117FS99QXzdfSCmQoGisr1hGqO8jW5tScItG1BQdatFSssIhETgsvadfbf/q1FZE2dMqWSU8IlssGcAAhyEbWHdnvppZdaqC/mExz4MWOQXAhtGFDGZ9UlXyK0FZAl3JnfCStHO6YNzvySycUh0N2dXQbYvE9UIOYPwtZvv/12A2ls1tjCCZXHPINAeNOb3mQBLZg+yMuB8OB52k8AA/lLiHTDvOIiHjGnEFpMmDjtalwNCjQosPdTIDaPxK6OZjlQpI6uLkVB2RTFde0d+sw37tIdS7sUDWaUayopF7Wo1ERQSZPCTKhJ8lUuZFXIlrXk4Ba98oWH6/TFc5XjdK6eAbWUCaxBKLiAQupJH/E9lE573HukHATasH69Hv/rXy1EtdDcrFtuvcXCY6dPm66e7m7TgvlOSDAX4I5G/fyzzqqkVOVeEGAff8KiB3FvI/MZ2iyh1JhBsEWTCQzAR8NetHixad53332XmS8OXHCgVqxcaWHprW2tZjDq7OgwswuCgBBi6sWejb28vaNDM2fMUHdPj44+6ijRFzT7GTOm67jjlmjVqpV6/PGlZtpBGMyYPl2r16zRwQsXVlKTYl5BA0fDpl3QoDad5N7Puo0WNiiwv1Kg6gNnXuIhgUZ9au/uNH9tL9uiO+75q37y64f0yNJt6h3sUVPQqsGmosJMVl6YV7bQpinT23TKUVP0itMP1inHzVZzrkmDHQPK9QdqLufMvY/wFEsYRf7xiQJtJ5liv704WICPhF8jpQBdtzGXdo1zPqjmtjc0zqPKOZHU0d5uNm60YZdes/KAM+LvEOKVigJI2sU7rh1sgA4MDpgdO5fLm/RzvqjWxpS7YtpX1up1hxEndaZd/oamexzJo3V/nSCNfjcosLdRIAbt2E88Bm15RfUXS+ru6lVzk68mv6DlK7foxjse0UPL1qt9e496+zPysmVNbito7uwDdMLiA3XWKQt00LwphhODpNTol1pKWWUDwtdJhBdnVmIv0p3cXo8ae1TT3pPkd/7ZzpXPuQTuyTobZTco0KBAgwJOASMnChuTk7IFqblg8edb1m3S8o1b1Ll9QBk1adqsgg6aP0ezZ06xiO9icVDl7kFl+0O1RU3KhLsezfqsBm1TbpN8V7uTd6PBhg0KNCjQoMCuUKAC3KWiBrZ1KcrHR40VsCY0Z+KDDJIjFMuW6KuswVJJpYGymooZ8xbJRRw3tiu1xs8+a0E7Ddhp88auk6DxRoMCDQo0KDA6CuwQ4RxJfeu3qWewKC/rK5/PqtQUmvnbLLulSJmSLAWrF5AnhnStGfmBO6h811NPPKtBe3RkbjzVoECDAg0K7CEKBJHCtR0qFaXA880mPeAVLX0pNmpMJoSnkwwqQ+pVjOK23xaf2uVpPzKP7KEhaBTboECDAg0KjJoCocqK1rRLfcB1RllMIrEJwyIag0w5CZQBsF3+ozjNq1kLRsyNuGNTGpr2qIen8WCDAg0KNCgwlAIci+Kt7pD645SqBtmcBUCSKd9TfBwAEO0S3gHcMYCT8HZn50AOR+cGaDe4sEGBBgUaFBgjBexIllUd8vpClXzP8o2Y/hz5BtpZ8p4nZ0xaPnA7VCI+MnEMe5DWyr0CtJ0rtUXdOx/nxDPE8vv6dDL+LZ3etbbbzg3e7icpW91Y1GbYSzLkxuUm5Ku6hMcH5MYUqo6mpXWt8dWOH6mme3V11+OBej7p6ef4PU63vpOLU35SCfFrn6zNie3aZU2u4ZBqm5Pe28kc8akZLrG86QQJzUe/yx2XZ21JGujS5Lom1KauTfuzD6VBTNd0OxLHebsf534eSvs0DYam4a1D0zpjXDuetW/trEzup0nsEg2l36+XA5ssmPXTBu+cDRz93BOOvjH/Vtvh2jNk8yydhChheNen2r6l78dQNJTjdqBFwp+V+uoc3pCOu4jjNobh951Ng1Qu8R0esT5VaVA1Qgytq15f032s0LjewSKJx1o8bmVpRbdUHFDJn2SbkT2ZLuUGCirlxYaQJQAAIABJREFUelQot0jZnDwvqyxeJN6ggTZn4trJis77zYWAWLi8TGuvHecKlk3kyTUVpks+QGAEFVGO5WJJP/rRD/WPb7tInE4NI5Dc6bFHHtXc+fO08OCFO8QMOd9tJvOf//QnC+Jx6VI5UNSdW2iDk6RmjcfEImjiXK3VfxKgSwY7dZpLGny57ZMxsILxScGJ0HGuiITzcwo8UZfkP7FaU/m2K4zuewqTU0viSZ40K2mfgahjJDtyrVq35QFPEuS7fmQyfpyCFnAgJ7kJM1dGnEyfyw6aAAC9GAyN8anfchFElqvFAYwLkiLhVnzFMO0EY1yf+x5/pm0IHEur6/mW3iAtSIfkRU8OcxgCwLbqrEp0TlMJEkEe0x+6kc+8msO8KqyqOdUdzWuDnYx21mboFdO9wp+VY1TjI+52CKqCfjWnuHBElRuD9DtVusTjXGW96kk1aSHr2K6iMDjlBQGfnI9qCoglzE8EXMV2WnWJdfS17JaMdNIPB3D8Hh9evd4ihuGbuP2OX1L02OGUmnj8B/r6LSUEGS2JWk7DMZ8HBvotE2ZnV5dFGpPOwZ5JHVOb5mfHR/EcGnrwwxCwTiZJXFb8PzfO1bmavj9UiRmiNDAH0rzp8KHKDUMsGgF8t7ZdG4Mt8ksFZSZllS0Eai1PV19Tl/zBHvUXcwr6fTXLV6uftZNq4maGipJTh2LlyJlO3DmRQ3pZxZi9CbQdlwO0//avX7ZUqD//xbWWRrVUKuv2P/xB//WTn+h9l16qE048YYhWUQHsMLT0rWTtO/fccy2c/ROf+IQ+/elPWyi5Y0SY1Q1OrD27TYKYNjEA+FVgTVR8m3TcdyuB5Lk0CFTqSIDZtMcwtOhN8pvY6dE1Ejx9AjRlObA3jS119NQQsEkmYApdrB/0y01o1xYAlyPDXJ8rgJSsNCpglgi0GIqZ2fFhyq6cIZPKCaYEjO23OnSqHCphkytmVr8GuF2/DHgqJ/BUdPZYcKR88mNZQjlxmWlByvv0swKu1o1YBBi4JuMRK2VJ76wP8eEbaQ01DdDp8hwipcFhqACNj5OzupKj5ZyQsrHG/hmvpSsHeRiAJuPHZ7eqcvVWgDd5h2ctB3xCdjembrxq+1ErbNIaOGWRgoGUE5wOT8Ryup214DpknJN2k3eHOUs6CbJppiXfYHFQP//ZNZYaYsH8+XZKOimSnWA2lSHhIxPoyRyr9KnOgSLGo+6++9cJAJtfySraHXidGoe08HR0tRW9i9x22vxOQNs9N1gqa9329ZrSNFVNzZ46N23V5m2dKg12S0GLCm3Nmja7VXPbpmtgoE+dvQNqiwqaEhTkh3iY1CyB6+P0UBm1N4F2DFChfnPTb/STq36srVu36Mbf/EZ+xre8JF/87Of19Iqn9alPf1onnHSSMunjtRJzCBGSH/zgBy3BE6BNThAy7pHylayB5CAhsdRNN91kjAXxyeSHZkC+EZJFkewJjQAmPO200/Tkk0/aPcLlSRJFQihSsJKDm0hMGPz88883YcEqgWRSaNQkiOIdEk3BoJQDQw+ZFMlwkAqWLIcbN24UqwLymZAgi/aSQIvkVUwIMgXSLvpz6nOfazlT3BUGgSWuogwOCz7nnHMsmRbPk3KWPpKils/0j1B92vL4449boiyyG65dv85WJKee+lzde+//aNOGjZaeltwu9JGkW6SahcFf+tKXWoZF2o4gIs8LZUArcppDO9Ld3nbH7XrqqWU6++wXaOuWLXrg/gcskRZtgH6ve93rLH/MihUrbLz+z9//vTLZqisU83DF08t19113W+4W6lm5apVIOsYhFnfccYf1kb7RTsZ76dKlRvcXvvCFJixpE78juGkv0WzksyGTIyCBdkluGGhBsjGSf0HLs846y9oJOJBDhtwzpA7mtPoHHnigkn73pJNOSglahH6g390cKw+k5b355puNL8jNft999xm94Z8LLrjA2kJWSVIosApjXFiV8Rk6QRfGngyUjA3Pwk/0Gf4gPXALuXSSqxa04QfGiX/RgqkXjZj88fAZdb3hDW+wbJfwxhvf+EZL5sa8oE7owrPksIcmZORk3pBkDb6Eb8mVzzyAZ3kf5SR9/F3/QL/+49v/bjRiDF70ohdZO6Dhtm3bdOSRRxp9aNeWLVtsHkFTno1XAOts3jL2P/vZz+xd6MP7jBf0gDfpI8/QT8af8aRP8CLv/P73v7e2Q2vaQN/BDLJ1wnvk1mfOvvjFL9aMmTMSU8tQw5cT2BYRuXW72sjlv/4JLX9kpQY7A5U7Vyjq28IBt4qmzJA3dY5mTSvo4GOWaMGMeRrs7FS5NKjJmqRmzlBMXc5Ey/Hmse17x2uvs2kv/evjxiQPPfCgJW+6/oZfqX9wQNf87BotOGCevvHNb+jTn/mMjkfTdlLK2boxofT2WvY/GIcJC5M7rRnm+uQnP6kvfOELxvhMCCYPTEDKVRiSAYQZZ86cWTnJhkEH0HkWkGHy8z7MBrOScRDmJvEUwgLwJqUs/aB+VxYMxsQHCGDw9LKMvOAwCjnFqQOghoGpi/Je8YpXGAOyCsHsA0MffuQRmjF9RmVU169fp6uuvMr6/qEPfUhXXnml5SRHEP3whz80gIBhyT5IO5gcgDtASH/IqEiq3EMOPVSHHHqIlj35lDH89ddfb5OaNgEQ5Csnvzl0BtCh39ve9jYDNwAGUIMm5IMBRKELfad/rHw+9rGPWdbFa6+91sCACca4UB6TikkIXZ0Zhg729vRYXnRnWgKsnnf6afr0pz6tt/7jPxqN3/ve9+ob3/iGLr74Yn3rW9+ydjIZGVNAE2EO3RG43CNtrq3mfv5z+wy4A+JkbQSYyOb43e9+196lPvoFPWk7/YFmjAMno0NbUwKS0YDn/vLnP+vRRx81OgD20I9y6etXvvIVE+rQi7EAVAEWaOWEIYKBe4DzFVdcYTwFuJHxkhzzCEYO6SCLpdMSrfrUqhEAYvzgaWgHACKgOLyD8XBJ2gAwgIy58fnPf97K/c53vmM0hf/gb+YAIAdAkpgNXuLAD8pH+COgP/7xj+td73qXCTUvMbFgBkJovusd7zB6wif0F96G5ow1PE0qZadMURdtRwgg6BAg9BHghg/4nYyZ//qv/2ptZl5wWArjCfhSFu8C+mQWRYgwfuS+p98ALrzAb4zfRRddZIKCdiH03/HOdyqXz5u2ns6358YXIcT8nz15qu56+H+1Zuk6FR65V/Mnr9KMow9Q1JJXU2+Pip0D2rq5S2v8QxQsPFlzFy/WSUceKW9wQJneUM1hiwXaxDb2xFLLCjKpea8HbbLoXfaRj+iYxYt16+9v0dPLl+vjn/qk1q5bZ8mhyH3929/+Vhe9/W264OV/r9bmlspy1yEXhAeAYSImEtKVwWRCAVD89upXv9qYEs2RSQJgAnJo4kwyJDUMA+AAKoAZTAWIUiZaNJMYpkZzRusFuNCk0TTRfmEotD0YDY0XBr/qqqts4sCEMExFQw5DY2q0aMAG8ALcaBf9AUg/8pGP2KSiDbzLKsLPZoacxA2w/eIXv7A6r7nmGgNFJivCCmEA2FAGwhABALDQToQbvyNgyECIRkUfmVww/U9+8hPLQU7bAS3AFBDiEAroQJ3QD+0MIGEi007KR5OjLOplsqBFvvOd77RneJYxQKgApAgRwICJSbvSNm/qIeUudAK4OO0IAASgAUFAAjqTdx2w/o//+I+KUEeL5x42VOrnol+saAANJinCB+GFsHn3u99twARof//73zftCzqypKdc6Lh2zVrdesst2rJ1i6bPmGGrL9NAkw07bJSUTb8Ye7Rt3geo0Whp8/3332/lI+ihD+DLBZAwdvAc/AtwA5aANqsD6A4/IDigB0IaPnHmvDRoI3QBOfoFn9Iv5ga0RDmgfPpJ26E/gA0QAuYIOcCc1QInQAGUgCJlAFj0i7H75S9/aYKJ8i+//HK94x3vMD6qbJByQtTmTfrA+95vfAZf/eAHP7B+wDP0AR6BDghQFC+UFPiQsYNXoQVlcsDIT3/6UxM+fIfG9AWaMf+YK3yG3ihZ8Cn3oSFCk/nFvGbsEfT051fXXadjjz1Ovf199hz88M53vctW+DtuMJPlr2yrTXho5canteZ3f9TUlX/Q9Bl9Kq/oUteGLmWUUa7Qp1JrpGkz5io/K68tfZO19oBzNPv4JTruyEUqD0TK9kvNUVYZ25WMw9pxR7ADbJ4Nmja2vw3r1tugff8/v6cHH3xA//Hd76pt0iR1dXbqvv+5Vz+68ke69IMf1LTp03X3XXcZALq82XTTNvzuvVe///3vdOHrL7QUqYAlEwKwAyjQcph4LMcAMH4nLzbLVpiYgWdyu8MYAHuYhAmHRsZ3GPZrX/uagQsAxECzPONABAaUSUB5ACEMxKSCUWEYNG137qQDbpiRXN0s3WE2hAzmDBgT0GCSY5pBE0WooI2xQZu+rr/uOlseUt973vMeEyRoHQgPQJwJxQQAKNCc0SowawB2fEZo8Zn+MJmYKAA62hFMjjYDaKFNMbkvueQS01jR6NHAoRF9R3ChzTOJAS364pbECKPPfOYzpinyG0DJZKJ/aOBMaoACDZbxcrZDNCPAB/oBIvzL+NAOzCuMF+87TfvLX/6ytQW6I4AR9vQN+gLQaIUAEePGWFA2Gj6AgtbF+L35zW+2/kJzeBJg+tGPfmRggxa3bfMWHXrYYXpq2TK96h9epVmzZyU+uPE+BJo2qy3Alrbxx8U40G74yZlEnFkBwGF8AXRAEtBB8EFbBAMC68Mf/rDxq9O0AW1AnXZedtllaioUYoUb34Zy2caVeuAL+k7f4AHGFuCHdqx2mDvwNPs/8JHTtFlpOE3bmWYAbZ4H5G644QajDQLlU5/6lK26GJ940zO22UO/yy/7qAl3eJB6UQLoL3MUbRegthz7U6faHIEOKDDve9/7DJy5OGCEYwmhDcoUQvpzn/ucrZCgNQKF8uFB5h/Az2/MWTR7jjCEv9DuEXIcg7hi+XJTFN797vfo3e99jylub3vH2yvn0KY1bYwW27e3W1t6err10AOPavZ9X5Xfvlo9W7LK5HuVCzJqybQonDZZCy75pLwBX9t+83VlOpZqa8tCbT7kAh188ulaMGeBwr6iJgVZOxOSLILYuAHt2HOkfoj7XmceobFoBf9z9z0GEkctOlqnn3mGerq6dcP1v1KxVNT8BQs094ADtOLppw0Y3JLZLS9gkkcfeUSPPvKoDQzLQTQxJj7Ax6DDCDAdzIP2yIQFINFCACs0cC6+M+AwK9oH2hJAwyRgKQcoo7lTNtolS1kYAm0bKc67aOMIAoCRPtEemC59wWgwCxolkwuNkzphaMCLJbSzz6MhIKgms9mTurZs2Wx2VCYlQEV/ECpMOrR4+ghA0U7ADCClbNoLLdBqEGRMPt7BJkhfmTAAB+8jeLjHxKKvtI97p59xhj1z/JIltop5fOlSAw3KQ9vbtn270Y59iqeefMrAByBytnF39BwAT7nUxaR1F4KMsYJu2FF//etf29hDB4AXUACU6TuTFBCjnYA/dAfo6Q/tBsgYB9pGWxEk0AKggu4IA/gEAOcdnqWd0Aq6Qp9J2Mbvvic2A/ie8eRRRx9dcTdjbwZQRotEsYCn4TMUBMCFsukHwEl/oT18BxAxzrSZdtIfxgwBBA/QBt6n7fSJZxDgDmTZdEfJcaDNXID34GcAEnq4HPSYDKAnewIIMPiNsTruuOOMDtSJUAdQeY5VJzxNGyiDC/6HZ6EJbWGcaDN9bmouVDaxgzDQ2tVrTLGBf1EMoD3ACtCyqmLs4VPmEkKE9iHM6BvgCw2ZOyhatIG2wUNo6W6FDA8y/mACvIlZhd9ZKdEHaAZfOcWJVQJeL4VCkw477HCtXL3K+gU/z5w1M/HnqNqdOfN2e/t2G6NHH31E7bf8SjPX3K787HnKH3a8pgSeitmswuZQLQuP0rzTXqtsFGj79g1af/0nFT50k9rnnazwhDfr8GNOtRNwcr2BZfzjdJx4YzLOqb1Xg/YQ5El9GcmDc1f2XWFeNDuYiokCmMEcSHa0GuxwAKwxe40rXW37xrNdO+t7vfvjXS80AayZtIAEEwm6sNqo9W6pbQ/vAWZMoJt+8xu9+S1vsYni3B+Hei0P38tdHUfaDbgAQgimNLjvCj2fyWedyyeaado7aDzaAIACsIAbgJs2vY1H+Xt7GShQADWrAfgW5QqQBuhNX007LOxiZ2xjEG+fKFQ5I/X29SsshurY1q6lj96ttj98U5n1m1SYPkfZ6bPkk3akqSjNW6iFF35cLVNnKIxy6l3zkDb/4tPqXf2/Clqmq+fgCzTnzNeaac3rK2tKMa9sgO+2l+TTHhIiMqTVe4Wm/UyAdmA+xZH6+wfUlM+baQFvCwYclzQ040Ki2e1PoA2AoCEx8dEenF10JEbnPd5Bwx0sFlVoLqilpfUZAW34xbmrjdTOXZyje+xxQDvtZjaSUNyVhjiXNScMxrPsXWnHRD3rlA83b9OukQ60x0oT1hOYRDJJMFdH+3Y1ZZu0duVqrbj9WrU9cY0mbW9X9oCD5M88UuWwX4WWNs178fvUtPho5SOpNNiuTbf/QFt++135UVkleepbeLYmPf/tmr1goZrKGU0ayCgXZvZv0K7VSp0/qAU0mPTFL9cFSsTsFrvb4B9bPa3mmdB4R8vse0LTduA3xM95hJWGA82Kn6/FBAzVl/ekpu28gdK+9KOl4UQ954DE0XmsIFKXH5MVkwOt8Sx7oui1K/XW0jYt1HeX3qh6ceRtaLEC7Z2YRjJa9tQKtd/472pZ+0flS33KH7VErYcfK39wkiYddrimnfxq+X6kIBpQ91P3a/WVF2tgy3ZlwpLCTF7l+Scrc+abNe/oE9Uc5tTa66lJuQpoD9f/Pa5pO+1iVwbBPRvvxKdC11OFxLFDO7/cu9UnYsirtieJAqlTRBIzVvnFgRMaKdpoLUBZSDUBARbmHiqbiQ8N3tkE4/5YJlY90E6H4VeCCYajSyoEuAK69WgwgtN/7bvOU6BaVI1vqwvWSdXl2j4W88juTsax8OPuvFNLr7GM/0g8NVa+2p1+7S3vpnFmXGldAZIYtLd3bVeUDbV8xVr1//LLmrL6AeWiXnkLD1Y47zA1t83W7BddqsKsVuWCvLo7t2rNf/2r2u+5WoOer2afwKEWaf5i+c9/g+YtOU2FckYtvVLBy5tNO5NM9J0paXsctF24cnpwdwbktfcrfosu50cNh9Sb7K6MCuDXPJTWLFPRs1ZyBadSft/YTdkAYbMI+ym74s7H2jUH2y4biZy4jrmFDTLswsOBdr0JltZ2RxJ2lX7WgHAaDNJ+4K4tw5W7A/1rTgXaAaiHRJ/FNVTC7ocOeOVbun3p+sYTxPYWIGm049lPAcMRw4MEtDu3y89Jq1ZtUM+vvq7W1XcqFxXlRVn1+2XNuuBSzXvpe5QLuxWUfG26+0at/eHn1V/sVeSVlA8jFbysSocuUeacN+qAY05VU8mPNW0vt/eANkPHDjN/ABs7zgAdQMgmErvjTGA2BrGTspvPJOa7m8zYLp3/NO+5SEB289GA+d1toNlufyajbC6rcqlsv1MHWnJvb4+FxLNTbV4EZSxMBjdWF20zUE7cpXARY4eb9uEbjKcF72HLtVPhPc88DdjQ5Bk+WzRVEjVG+5ytkbLd83ymvZZnJWm/C2Wv3Z3nHfpEObxHX6mf+9CT9/lzy2NHX3oFzXgP2vMef3zm4j7eEVyU7/rvvrt20y5niuA36GgrjuSibsqkLspxIdCuPEcX5xfMfd7B/QyvDfrQuBoU2BspULVpx/l72tu3K5/LafP6Ldpw60+UeeDnyvX02AEHg8po7qs/qslnnqWW2XM0sHKdnvz6pdKKxzUgkkVl1ByUlM9mVTz+LE067yJNn3+Y8oOe2vp95ZU10I59tHd+PSOaNq5MLpiDSYorlgsLZ5LjM8szABw74LgW4UIEWLILzD3cxQBJ3M8AOxcIgqsUwIerDy5UuPfgTI/Gi3sQbmIElwC4gARaMyCB6xfP4zlCewAdAJeoKZejBLcnAlzwKgGkcLPCjQiPCerDlQo3M3aucZdCC3eBArgK0gbn8E+ZeGbg5kSfeBf3K8rFV5T+Amb43uLdQt24MblwX9y88BDAHQ1a8TvCizZBH1YECDtcpug3wgYXJ54H4HG1os+0EboCsPQB4Qe9oRMAThsBVKJDuU8ZuAhCI2iOzzcuidAOMIb2RPXhT8xuPf3nN8YSmuIvy++MM769+PNSD65jCE7ew8+4oWnvjZDVaJOl/bIIxUhEnDO//NBXb1ePVjx0hwau/IbKWzYr54fKTp2lbEuzmo85Wa1nvFDhIw9qzU3fV3MYiARiIZn+VFI0ZYryZ/695r/0zcq3tMnvDzW1mFOGzH8JaDuzcL0R2OOgzcR12ir+ymjPaG2AJ0AAmOMzCXihieGXCdAAXESFAbD4UhJaDCDwGfMD0VsAJgDKu4AR4Il/J4Ed1EmkF9FnAA2BKwQLAPiAP65/BIQQGEJwB4BOWwkYAVQAJMrBf5gyAUX+iEQkiOXww4/QT37yY4sWXLZsuT772c/okkverZtu+rXmzZ9vZdNG/HHpI3USTQl4AooA52te8xodccQRFmzhoiTxP/7Sl75kfSFwgKg0/FgRLgA6YdkICAAYIQNoO4CHntCXIIWvf/3rZs6BRoAzUWTQiDGArgArPsb4sVI39dIuwn+pjzYQFMLKgsAXAjugC5GFBGBYQqBEQ8f3FRCmPfj0IggAcMrBj5owaDR8xoSgHlwDEQRc0Bc/77Rp6NniEdKAtP2EAkkGyNDHYlBUb0+vOFhs46ZV2vCd76rnwdvllbo1+fgX6pCzz9TGG6/VYNSjcm+f1LVFfpRREVu1ZWgsyzvmWE2/4CLNW/J8op+U6S1rcthkwiBIkn/FwTX1d3v2KGgDfGiVADHARbQg4AiQ8i8+q/wGaALOABhaJ873RCgRHg2gk1uASC+CFdAICSYAnAAlggbQGgEXIrMIq+U3tFTqADzQzgEeoiL5A0ABGoQDUYNOCKCREmLtTAc47hNJiGZJXyifoI8/3XefCZXLL/+Yrr/+OtOaAVeAesPGjaaRAnJoxGjHhNEjWNCAiW4EMFkh0Dc0ciIMqQOzAoAKYCKgiEyDZrQVTZV6ML1AB/pL8AFCiLKhKeVCS8AYYCUYA+2b93nGrWB4ltUDqxKCUBBK0AihxT3Alig66qYM2kdkGqsFovoou5KFMDFrMQ4IFcabtjKW+AyjqRNtSLkEwSBEEC6sDrgQAkRcOgGAYNjf/Iz3E+jbJ7qJwonyxnxivmy6/yGt+LdPqrxllWaf/wbNff7Z2vz978mbMqAgykg5T5kwr75Su4IVTyo/aaamXPBazXrRBWppna6wp1/NRV/NQTaJiDT0qYSxT4imjfYGQAE0gCRaH2DKkhlTA9ospg+XTAmNEkDhWZIcofkRegooshQnChHARCt3Id6AGWVBREwOaLF8x87M8px/AR5Al/eIOnM2cjRlhAdLd5zyyWXh8lMA4oRVAzjUQdsBFDRdtFlyNBAuzbuE7xKgg4aMaYBAFbRPTD9onww0YbQk10HT5DkECn3/7Gc/ayBP29A6CcuFPuRU4D40QagBiAgG6EkdACKaNkKOFQP0IRyeNiKkAE3oj9AAcNG0ye+AVo1pBfB0wpN2oe1CF4AeMCfSE1rRN/qLBk3iItIAUCcX5bisddAcYQm9uGBwBALJiRCMmIqIhIQm8ANjg4Ci7dAK0xGrowZo7xP4ts92AqUQ0yfzoTjQqxXf/6HW/vcvpVkzlGEvbuMG5Q85QE3lnJQfVCaTlV/uVj6K1PbSCzTnBedrypwDNDjYL78nUGtEYE3ssxYmYewTmnsEDRU7EMtwLrRBAATTARMeoCAcle8AEcRg0gO0gAy/MdkBRkJtAXkADAClHJbelA8AACQALpOfeoiaQyJSNtFS1AdYomlbME2hYGGwfHebaWiI6Y0xwBPwRntEg6WNy1c8rQXzFxiwAmqAJW08etHR2rplqy1qaBvtAFQZZOqmXwA4mjj18S9l8i4ADC3QigFb6EDbuM/7gCl10z5+wyQCyPM77cXcQzv4HZqj9UIj5/FB/XwHkKEZwEjb+Q7d6IvLwQ1doBllQxtWSbSdNtB+7N70j/bSJtqMaYTnWSFQJvSi3fQPmlMm9+gzwoJyGBuEIXZu6kewAfIN0N5n8e5Z3zHmE/MEfrc5NXmSejds09a77taTN16vgbsfUneuqEzGU0vQJD8XKjOtRXNPPUWzXnSumk86QZNnzJTfP6iwq6R8kLXDgP0oOfg3lTBqwlOz0lEXdedc0QAuJqhbajOpubhHWDX2UD6jQQNsgIUrh/toxphXAGC0WADGLEHpI7lqXOJog/PCcByUdgOs5Sp+M8+MxPPCgKrEoLhkRrFHRnzFSdcBbRcBV8m8ljzh6rfk9cnJI2l77nBtT/eNNjlaDdfndB/pCwDLagUwxdTjwLe2jPR7te0b6jYZnyjiPE3cs+n+1352tGO804mznk3BMs969Gl0YEwUcLwPr7JKLQ+U1DptkgaLA+pbtlLeshVavnqlyhvb5WVCTZp/sNqOWKBp5C6ff6DCJjzYupXpKWlSuUmZKJskh3qWpWatBU++Oxcyg8IoMi0tnWOCe0g6NDU0NgC7NnPemEalzksjRSLWvrIrwSLj1cbRlOP2GNDSoSWrEafVNrw3RkPBxjP7OwUcaDuNu793QL2DncpPalah0KpMkdQO/Yp6S2qKAqm1Wfm2vPJRoJ5iv7q7BpQr5SwKMhdlzGNkxw1HlL/4AOB61x7diIx1z9FflVDzID7qKz6ft1qCO54pLjdOf5nEOdrRTeMJPDvG81X7MRIo70qfR0+d3X/SHXtlkYg1oeojhZ3vyT6PVPbu97xRQoMC40OBdECHc1f1AAAgAElEQVSYrcKjsno3dmqwv1ulQqB8brJyTXllsmxAZhUWI3VEHfL7SsoFBRWirLkPZiNPfpipwHL1EN/kCLphIr73StAecrBprGrHIJNygYkjlarwGB9POH7Tvx5ouyjLoVmsd2SGvRG047YPPWXeAvmTxsb03fk1EmV3p88jlT0+061RSoMCu0+BoZjDsemhgtVdGij7KmlQk7xAm5syKgxIYaZPllHEC+UHeQVhQSQbzoYDduhBKetLfnwANBuPdrgvtm0OreYM0Z1Mqj0O2rtPpkYJjgKRnT8eyA/zKjPeGpDPURfKK/SJ7IzdhhpXgwITQQFLrJT4NEe+4FRlDXgCO5HF10jqzkS0evfqtO6t6lQ04Knkl5VRqFA5ZQOpnClbjmwXce1qsu/oTzXaivs6kgLUAO3dG7Nn9O3IGCKyZVXkY/ci5wEu+ySxKgv3/eHTaD2jzW1Utp9RgK1xS24QyUAaFSOXIFPgkd5031tTOdDWgFTyAvkeubfzyoaRSpnAQHu8rwZojzdF92B5MAi5EFg2+aa9RArZfU5SR8Y2/X1vYuxBkjaKHkcKlJKts/jArJgTM/HqX2DXvsiZDdAeRwbaF4uqZC60M+RKisgWpngzA8luKfb2xZmxLw7mPtgnEirBgG7ZH9toYzMA68LkyMh9qucN0N6nhnNPdYblVyCWoqEHYGPFxmTCDIlPdG5cDQpMCAXC+NzI0PfjTTVbF0bGp2Sbj9eE+9bVAO19azzHvTeW+QsNW9KGgVC5jDQ9z/ZOJjktomEeGXeiNwocPQVCTHaeyh4bkHgZh4q8wDYk2W9p2LRHT8rhnmzYtMeHjs9IKfHik/zcOd2xequmFqRj50xRNsrbBuV4uz0+I51qVLLPUCCIAnUHoZnsJpHfHq70ywqFb7Lzothnuhvb6vnfqk41NiL3+nHF8Y7NQPN0jhd9yY65u2PLQ696GJh9MlV57EvE+GjikqIwp1vWdmhGc6ATZ01WJspZrt/903ek1kGqHn1dCJbz5a9+Z+hq/f8d+419pFxQ2UjOW8Mzeq2r2OinRbre2oiD3enV8C3AZLe6q1v95VCHTJ2iZg9FAo8nAknMR3Wfuxqg/WwZ0ijUgKc40Utit/MDT6Usznee8NbMBpE8v6Syl7cz30KvjLHPsoCNFbgtCpT/Il+3rdmmqYVQJ8yeYcvOIPHQ3nNTcu8cHNwg03G3VT/1NCVYhzggAzn47O7xHfEbP18JQjJPiJFQZnhQHjtkV7ecq8BdO7LDlR6vyarCKM5rEdMqfd+VUS1rd/z8cfFb2TmgnqCoo6e0KZPBTMLGJNy57/loNzTtvRMT6rYKLTsThir6Ut7+jZQvZRRmccdDs2A5WDagDrwm5Qh39dCRM8rz7hj72gDt0REujvyMvWli4KqCYNW9xgF3rGsPvR8D3HACMC53+CfG7soTj3QsReJj8NJXDL47u4ZGDrunhkB84mhUpUsavHd+KPVI1G+AdsNPeyQembjfI4lgASISI+UNjFXsVS6XtUlWDoryci3yMGUQHVXR69g0HHuwfQO06w25A7AYnKuacvxsrC2nn3Hacz3gS4MXn4fTtEcC7bHr2VUwjXtQL6HQcMxvVrjKusF9qrZ3iAjYmSVlDLOrAdoN0B4D2zwzr+COGvgkfelT2SuorzigLY8/rIOf8xz1bFirYvtmTTvmrNh32g9V9n1l7TRnZtPY3fIaoF1vfON0voCbRVAPQSSnZ6M1x1AWL/+hZAzaVXDDXMK9MJWPxZlS3JMO4Zz2vqf4za0MXL2uU6MzfsU7LvG7cX9Z27k/iBTKgw/NWZSrKqwa5pFdG9OGTXvX6DVhTwckQifDALbqMNDaR27Tirsf1nNfc6GeuOEHam5t0qH/8EGzZXteWSU/q5xNJECByTOSrbR+1xqgXY8u6HdEb6RoWsE2ZwIpx0nHEuCO40r5A/DLikihaXZXB9qJrupVbeHAnzNZxOaKuOydXtae0YHsSIzsxE21vB3NOem6EFxWM23gyCvl5HlN8jyMc6wGY8Uhbb93giw24I3tamjaDU17bJzzTLwVltXnS4UwK39wQH/+3se0ec0WLTzrAj30829p7pLn6KDz364D5s23E1tIIMPUQQNCkxl5g6sB2qMdxorumyQwjIE3BuVY4xyQojJnaSegzBuAOPf6OTBNUYTfQzkG7igB6si3bGv1gLcSeGoRgDsZK/McGutV781UW8zOXS07nRXTIhJdGIstOwh0yUteQb7XJHmTJDVLHvlqMNxlK3mbY5VibAoFrWmAdgO0x8rxe/69qKyissqGg1r/5Ar97op/VlvHOq3KTNPmNas1aeoM5ecu1AGHLNLzzj1Phx/7HNucZDqR3qmhaY/fEIWJ9w5gDfh6HtrzoKKoKEVkPuxRGJUkvpvQ5LmiuU56BtqD9lyk6u+xjaUajl2vtfbEMKjsQrfH1tPagtPCw+n8tcboqumG2MOhm698R4POK/JbJa9VnlrkeZPsT2qTAPTdjFlsgHYDtMfG7+PwlmnEyRwIPex+6Mfk+/BVtiVzSWseXaqbf/1Lrbr/MfVsX6oXzAv0y0c6NVDKaGpzi3qKReWbcjrmBX+n1158iRYceEQcERY7cI+plfuqecRyetuS3tliq6YFDFGxmGOpj8266vtu2rHpd4Py1CtFADB/fZL6FKlPinoUAdoeoBynAHCaN1p2/LwzlcTug/HQp10zh4Ko440qaO+4m5d479cf53rDb0W4H5KkHWbiqOMiark8qqZo2ClKGfNje3W6TbE9G7c7QsoBb0/N8r0WyWuTNEWeN0OepiryAfGC5OUqdCDHs+c5815up7zbAO0GaI8J2MbjJXP3MiCJ7aWRZdILzM+6HPTp1utu1k3XXany9qe0bV23Fk4t6CWnFPTkRl8Pri6qJxjQtHxG5VyrZiw8Rue85kKd8cJzlSHhebIBNJZ27rOgHWdSSfxq3MZZTKEYtCP5loIWDAsUJmFNXjQgT52SuhSpSwp75IVo2X2KvB4Dbi/qjwOSkjpi23ZsOonMdEKEaWwWEWk1Kx4oAFV1gy49XvHt5Ey/ukYQB5rDqOK1wJ0Gbcuy5GqssV/be85pNF0IyB1/r7Y7eTcxk9jGo4EvrU9yr3usPZrl+dOV8aYp9ObK8w5QxlugyJscW+0jKM47w2+iN0C7AdpjwbVxece8EIyzS3FS9zCryAvVvnmz/vt739bDt9+lYt8qeeUebesp6KJT5+qgBXn19wyqu3W6tqhJHZ1F5fKtmrXwWC084yU6ZsnJynllRSTT0c61leE6sO+CNid8QBOW8c6fI/aTNtmZaJsun3h8t1detF1euFlh2CGpw7Rqz8wdg4rUqxBQNvs1JhMgJdZ/bUsx4jv3gaXyENCu+m3HPstDtWavehBrvNuXDFmyXHBaevLmzsezjgkkbaCvlFOL7rFgqSzWKhp21Q8mtsXXKNuVAKJ40zZe8CGoCDMH7wuxhu1jNjlIWe9E+ZmjFNr9MscZKIoywy4SG6DdAO1xAeCxFOKW62hnti0TZrR10wb92yf+RSv+cqdmTwtU3jSox7vLaitk9YlzD1Iu2xYfNzR/pgrNWXWrRU3NM9UTBMoedoYOfd4FasrmYkgybXvXr30VtOONwzjpVaxNY2+uZGROIhbpPZuHAHKXonCDFGyUH3UqjHpN2zazCOYO06yxWwPYlMcmZJJGwIkCW0XFGj5/vplIqnbhdMBNfMCq03h3ZttwoJ0ycQwzxLUWssrJeSagjApD6kxr/ekj4mJwrvJTTL8Uf6WO5IubE2vkmPqs76Z5g+BZhXbKSlnyZ0j+YmWzJ8nzFyb27mRTMz7moO7VAO0GaO86qo3TG7FVE/tnpMDztWrlKl3xuU9r21/v1fy2UK2FvLq2duuXj23SeUsO0pv+plXeYE5L13SoffJ0lYNAi2dN0SHHLFL71o0KZyzSUa96p1raZiVLzLE1dJ8Fbef5wZF7iedHrMQmmreHuQqw7lSojQrDNfLCTfKDbtOmI37zEvt0xbUyiSo0EAScUzZgc7dINGz2L8iRkYTDxxjnzAyYxoD72Kc5LqMGtIdo2w4UR9ilNBNG9XxOe8tuUJ/lNK2CtmnEMZDH5xPGFv5YvsRtqkZMxt9rdfgh330EGgIsYyuYam8swa/8IFLk5xVmpsnPLlLGWyLPP8yCyGhDvMnZAG1HAaNtI2HU2ABtPN+yIAs8EcKM2ns69ZF/+oD++oebddoRMzW1qazBgax6u/r12ydX6VXPO1SvOHq+Cm3S5t5ANz2xXfcsH9TzDpyk17z8b1QqDcibcagOe9mb1DZpjjyAqKFp1wyXsyWjSccAacc0GUCGCr3tirTCwFrhNilqlx92yQv6FGSq9urY3BFDlG3MVbLxu/wksWnDABr3PtPAXeBNVctG44wDUzAJxKDtsYGXBuwh1hBXZ3Iz+ScG5tiUUavwOpCux7curjNug9O8KcP1owrD8abjUNt2/JwTPmn3QHJbO8ESrxzs/9beJNiIxE7KKvCz8jOz5HtLlMmcIml+evFRd7o1NO2Gpj2eOLxLZYU2wwL19/Trx9/5lu67+VplO7bopEUH2Blw27pL6ly/Vo9tLOvkQ6frVX9zmFqntiqIfD25bqWWryppzgHNOmHRc6QpkdrLzZp22oVauOgkSzIl28Hf9Wuf1bT/f/beA8rSs7zz/H053Fi3QndVV+dWt7oVWgkkISEJDclEAwbbYBxw2MFxfLweH8+ubWbP7AK7xngAYxvMGJAHMLYZMkiAbCSBBMrdUrfUOVe+dfP98rfneb8qITRGQhgtS6vvOS11V91Udd/veZ/3//yD6nJjJVgqmA0GWiaFVWCPJkl6CPJ9IJBIJmIYuZ8MEQMFpRRVsSjwUgwLhkkBGzy+IBVYSTGIlCIlmO53kOBV7FovYAJN+EKr3axsIMVmUpS6gtGi7HBVDXx8L7vyXh6DOL7H5/wYpPH4QePj+7fHPedjz1V8TaCN7zZDeDw88jjfku/JuV49aayUdvW0BTskxSmCNUSUo1XQ9S3oxqUKLkETlsn3Xrfniva5ov30q9oP6RFSs6Ms5lN//0k+9ZfvZlrrUCFidMLDcWs0gw4nDi6zdec28pmDvPBVL2TEzKDXp7UcEEYxw8zAdUepjtaI02Ual7yE8Rt+FrvsnzOMesLnVMjPC1GMDCSLQtsny0+TpPvJ033oaVN11tId50ZUSGhyBwlcU8xl1SHKIUaM91ck6dqKJejj4K7ipaVoi5hmVea92p8XXbXQ4hQ9LrdXntdA10x0vWCFrPJGCgx+tftdKYDS+crsWknFHw9dFF33Yzd14lrtdZ/wvScU/NWOvcCg5WcrFJ5qE1mposVzy7/lW1KAVzvpFcpgXhRzhe3L31ZsU1Uw9CosQ0ZsWOh5UDC2szpoa8Dcim7tRGOD4nd/r9u5on2uaKsxkboQHydHWRXfPuVZ7SkKuHRrwsFW/OtMjtUGqVKIFXzhgw/v5+/f819YfuSbTFdKdKKcsVGXMEoZDjqcnPO58gKLwYmMa1+5merkOPnckHiQ0Vpoo/VDAj3DXbdVPc4ybewb3kh953MRBqyh2AxCoiq67sJVTgrA98YMz9pOOxMcVTBrUedJuRhAOkOe3Uue7SHLFhR2XRT0woiW3CI3usTYWKmGLR24OCkaK2YBmYYpRVVfoW2q33QRzqaYJHpKZsj3DPREBpEJYV5l0PLonxwwWIxZXpin1HDAlk/MIU8TDE044VKQhfNcFGFJaxG7XBlmivujYMXi7qhgFdWPp+RZiqHryAFC/m+mOrEpzA35CQpQX429MwNd10itggRp6ha6YZKYBUzipBmpISIikyzVFAadprGa42a6hmZo+Iah/G4UDBcFEASYhkAemlK1qwKfGaSZxjBISBPJlilOF4aRY+o5uumSmja6qVGpTVEeuwFn9Gp0u4wjr6cL1GKqkGnVoWsFJfP4OWvWZ3caezF2Kab+RUfxeNnwv3as/P5b7YI+tlK0RdKcGySSuSjpG0tL/OMH3svcA7dgE5EmCXkwxDY0TrSg4kUwvZsrshNUTDiZVrjuimkSzSSYy1kctBkuLEHYYaQxhj+2FsdNSSc2MXn9z1LbtAvNstWCLxql1eOtbFPPwqKtPudii5ZknjQ/SZo+SJY+QJ4vqO8aIqB5jGMtDaet7G9TQ5wWpRLJoEwYECv5xqp7lC1eXBZTtCwAI1XujJmqcCZmbEHs0m0ntGcCuidj/Pkh41lAmsfE8Sy2Abbtkeg2sfDsjQwtMdBiMaiSAahsONpK2rh0pwWUYmWF+lIKb7pqjaLrj4Xbplnh121nBsQasZErP3Y9y9ClMJORGLI4cmU8Jpa/RZcsJ4kCX5frQpfXl41CF/xdNj05IwzVTEA2OMVIl/uohWZgKpWoPLuGmRWzA9k6UjMjydLicUryb6uNUTNTGKmgbb4C5/wXYU5eiZZXV5gnuvLXQTU9psqGPNoZnvPTzm31mcVG8fv8Yd/+fx439iSGPE/pZ/xUvypZuNK1FReCFPAs04j6HW755E089JV/ZERvMz/fxqr4aIMhuW5yphWzfqTGxudexNG7bucVl2/htgdOcdH2bdRHdbQgIVhKWO4NMPvzVKpVsvoISWmULGwRjG/nwtf/e8Y378KWbl+X4ZuJkepkRsGH/V63s7XTLgr2ShxV1iJN95Cm90B2AvIhupao4GLpklNdsO9C6CFFXCHMAnNo0vytwiFSO4tipTYC8RHJM1LJMExT9CAnaUd0TyX0D0RUlyLqdkJcsUksDyeLicI+w16fgV8lqk+RGSVMEiyRu5smaS6dfIGnS2ythGGoTEQZYOep6v7lJ5IONJH3rhccZxHxyJqzk5yh6kZMTGHZSXduFMU/S+V5isItfbps7rJfpJpGaMhqLRPpOqGRKu5/KQ3xkxAjS9AMnUBHdfKC2Emxl8IuA0i1TWTy+yowbUs2CC0nEop8ruHHcmqQX5hsnCIksxTN3fAr6Gu24Wx7DtaWq8GcVFefpCWpTUVZBNjq/R1rnyva0kA8i4v2/0xeWkXl/m19doFrqg5tpWinuaEu6Htu+wpf+NCfYSyfoOJZNOcGVBoew35EOzOpOQlWajA5Mc7M0iw/9aIL6Q56fOzTx7n+4g1Mj9fJg5B+c4ZY+MO2hW567O/4RIlGJ+jxiv/4n7nw+S/Fk8tSFSEbM9HJzGdn0X7sBJVF5NlBsuw2suxREIaIcuCT7apwIi+8Q4pho8BbZlbExapudpVJIcVKusckIRTkIE7RgpxgMWM4l5DMB+jtAEuc0F0DTbcwNPmcxBs9ZOg4HApK3Devc9wa47C5FkoTKkS5bsbYokHRU3yFDYuDY2G7pGBgwYqzUOHhClRJBhhxv1hplkcgyYm6Qyadv3S2UaiCNHLHJjCk/BuEaUaUxuRRXDDJDQvDdEh1m4GusaR5DKTBSMHRc2r5kFrYphb1FXQRGwUI5GQZ5TimoheNiay0QLcJPZfc1fGjmFE9xTNjjLhDOQxJUoFWMlqmy0xi0QlTxmpVxkbXMLlhB+dtuYy1zhi6BPgWIgZ14pHOXK7Wc0VbmGfP4qK9Kq8o9vPV/65aZMqE+/HUpycZa/9rratAIgrDXuUB6LTm5/jEX/85+2/9NNM1F0ydgSgbzSHdXsxsaHL55hqt5jJzPY1rd9R4zpUbWD6zxIfuTHjr2/6Y6R0Xc+a+u5j71udp7b+Dh1oJll6hZpaIgi59t8wr/+Ad7LjqxpWiLZ229azutItPNoKsTZbdRZ7fhpY2VwZ3qtckVcw2gQoMQTkUfitFQ9PliG6I0pooTRiEIdpQw+nZRAsR8VyA1oow+lExv1AoinTHJoZhg+OTuh6x42PVxjmx3OdQaQufDzfwpdkSmTAmdB/DzqhWdLIoJI9yKraJZwzoxwU91DEN+rFOL9QhSZVlrwwEDXEQTMReDNI0Jc5yDNMm82oCKys2kkAi0qWmhoEpg0DdUF8zhjGpSkbS0DINK9XV/2OzCNcQu9VcN0jzkHTYJu920IYBRLFqQIhCtGAAwYA0S9BtC7MxAWMTJBUxjpLOOyIPl8mOH6EyO08edkjsEtGaTURrtpKXR7CsDNfX2La2xC9sb/CqdSNULEdtlNbKKUlgITndHD2HaT/bi/Z3C4gfb3a56v+wWo+fGMn0VODIdzrtYgAoF/393/w6n/rgu2HhJGYSY9kQ5waeFaElOftmh1x/0VZmFhbYP9vmVbsaXHnlTo4fOsWnjgf87h9/gLW7L1cXyJlv3sp9H3s7R+cWWIpH2b1tHZ4TEY9u4+rX/SJrN+/AlE1HDcrM4tiqP1s7bSnaIWl+nCy5nTy9Hy3rkkpgcQppmGO5GZYtGIGYGRWwQSrqyMAn7ScwTOk1Y7pzMelihNMa0tA0HDMnsXXVfWqWheNV0fwGeWmE3K+R2WNYtWl6pk95dB0aVe5umXzwyIB72hFBW/YKg8yOMarCItEw45yyZRHnGqGu4VgJRhYwjC2GgUnaG5D0OqRRqBqLPIqKAeUK0cSybbKxEUzfR89N0kFElMTkroVmiz8IJJ0B8elF9N6wODWkIXoS4wkcY2vonoPmeWR5ShonYBlo1aqC8JzukCSM0NSAN1eBHQLTCBSjywDVc0AVbRnN6og/fNIPyAcyH7CwfZPU1cgsQ22IlmDlrktjxOZ1mwzestFi0ndWbIZTNQsqbvm5QaR8yM/mTrvwny6GMTLxTuJYqdfkwpHpvXTKq8X66RbtwohIhjlF0Y6CIbd86hN85e/ez4QREQUxvmuSWA4lI2O0VuGbj5zi2gu3sjjQ2XPgYS7bPsUrr9nF8X0HuK1f4y3/6ztp7NyFk+t0F5Y4ePvNnD72CG65zrqLnkt9/TT1kQncUtHlPE7esNLxC1Xr2Ydpi8ueHN4T9pAEdxMNDuE4HYJM58SMzfx8xpbJiA3rZINzCMOYqKmTtvsMFeQRkC1GuMOMEd/EtFIlpswsk8Cu0sozZlOTobOWsU2XMbp+B5rrYds+w8QnoERu6MTo9JOU4+0eB/spt/VcFhaEC26RGjmDICTPbFxDBooxcSoBzw6OnlBzQJfuM81xow5+r4sWp0qkkohQxfMwXRfN1NF0Abdl8F1wwtMEenFCux+QDWP0KCENY9IoKXBpGbimAUY0pK5rlMZ83JEKuRT/LCYPA7U5eLUapuehiCOKtrhKT1SWW+q1+jEMBU+PUzqDkKjAlciDGC2SXNMYM5fibqqTgCJBCt5uavg1mxs3+PzyNpcL6jYyClasF2HFrMiizrFHzoKi/URU+jtihhW124qrmqIcKRWbrFKJ5pJpdETY79A/dYS8t0CShei2jW0UU3LJYdT9GmZtHNcV2a2z4mT5HWVa8Xorr7rCf31soCdIqTK9N5k9epBPvP+dHLjza2ys2WqB64atLrpRHxynzMkwY4Ov0UsdTs/Osn5jg5ddPMrDDx3ivvA8fuNt/4XR9dvVFF38s80sJc1Qm41pZmiWBCJIsVaXkMJm9RV15CqH9sm8tp/pQeQTP6vHn1Y6bRnKznPeeecVPZVS+j1NSOp7TlhDxbrox/dx4Nh9hM15JibEO8Th4cM5h04M2Fpb5KqdOWaSMljuk5yCYL5PKUvxXAPLlN+xRmJYBLbPscjlpDbCaafGwXiUo3GVvj7KxunNTE+uQddSKo5BlDt0Q5MsSRgkGc0MOsOQKApIsgpRrngrBV0uTzA1Dd/SybOIYZqrx+dJiq2wd2kCIhpeynrfpWIJhJETJjmDMKeTpgwEColy8kSnk4QKMtEdhyQzabcHhL2hOtUluTQnBo5AJXKNGDmO5+DZGpYwOlZGn4kQYYxcpSj56LiypswY3bVxXRPP0ijJ+8o0VbDbw4j2IKDbTekOZG1mavBppEJLDIhkMCowjHTktgzHVwVJOSXf5Dmbq/zSxQ2unrApSeOhLjX1DtUQ88nS2Feuyqc+BP8r93iytflUT6javset1//puZ6wlp8glXrSp1f3Pdtk7AVt7zHHhBVhwoonsgxTVqwiZTeXDHMxpZeUcwKNzsH7mdt/B/HJ+zHjNl6jjlmvqK4iiyKwy+iVCbLKOK5eRXd88MroXhmnXMX0ahi2GLwL6TUlifvkWUwYBISdgP5gBq27TJ75nD70KLf80020my1GXCiXPTLdIowy1k06BF0Tb/Nmlg89Sh4PCPUyF1+2lousIf+yZ4bwvBfzire8melNl/zAisenWnzPZNFepVc+8T2spqIcfPQAd9xxB295y1u+r6L9dAp6QooZZcw1D/D5275JzTSwtEXWj1RZmpvn6LEZqr0WV6yNKaddjCTFFezXzciE4CAG/oZJx/K4P6qwJ1vLnmgth/NJlrUGoTmO6ZrkMnBcgQpElmPauYCyGMIukeoX56RRjzyRndbEdjRKshgMg2E/U5tw2crQo5R+T/BmeVlNFb0ojMnTHEsHy8wwLCm4GrqhE+UaUZipIt/PEggztDREUHZTs0mrvirSDGOIEogjAcAxcgvD17EsIdH0CZcHZEFAlsvQ1CSVPzLo9l1MoZAqxVGh9rRsC9vWVbaBqxXdfDfJSIYRaRShx4W2Xrr4yHHQ5LVkgKrwqBUrVinGslmtMM4d22Tn5hq/eNUkL9zgUZEfVg0hhSpbFO2j7fB7Uv5Wi+Hjt/rvEhw9yQWg5ltP6BEen9ijnvt7WNWvkFwee/ZVN4LH6pKwex7/5E94oSdrTc7Kor2SZvtdNjaFAk5DTzQiUbDlwgLIyI2YXrfHkUcfwjq8h+TQvfRP72ViXZXKpq04a6ah6hXcx1CSSUTV5hBkGVmvQ5ZEZNJtG2UZ76OZJXLNU0ICLU0IB131wfb7QwgigriJ0W9jWSWWOsvcec9+js12afgZ9ZLD6FiNZjemVrNJ+xHmxEZmDh1QF/U27tcAACAASURBVMSWtWWee9U06cI8n731DJf+wu9y+StfQbW2/kkAjqcqy0/+/WeyaPd6PVrtFrphMFIfUW9kaWmRKIqZnJxk7549HD58mJ/5mZ9B7ruwsKAUgr7v0+/3cRyH0dFRbLvIGHw6RTsWulwaMXPmDPfffitRb4F+t8muRkZzaZ5DJ7tsNnOu2ZBj2wPVgUo3jWvR0ks0dZ8Fu8bp0jQ3zze4vTVFZI/hytVm1jArZQzhV2cxph3QDyAdaJi2gS0JXKKyFJhgqKF3h8TDiCg3sf0cr1oUrX47IRvk2FmMHodkYU6eWqRaMUQUhodmixhFV1xuYWBIwVNZjEJHlLeS2WS6FFuhTPcQBY2emQhdXOiEIvKRGYpAHmYSYeDh1quYvqzvZfonF4iaAUZcnNCELZNapggHsOsCl8hjM8xYJrUioCnUnTKslM9DywolqGaaijFDIjTWDN0tEYUJhmwWsmHJbiTXo2DiK+dUxdExNabX+fz8lWt5zdY6Y04hVCoi9Ior/ckGkU8s2sPhkKWlJZIkwbIs9d7lj6yhKBKf85w1a9aoyL4TJ0/QarXYtGkTpVJZ/b3b7VKplKnX6wwGQxaXFvEU7GWr7xmGzshIA9/z1HodDAZ4nkdjbFT9fXl5mUQJi1Cvv379+uICPFe0V/ez7xSkwu5eU1Pv3nKL00cOcObIYZaaiyycmqW+eICJ5gHshkZtTZ2RyfU0tl6IOT6B5kjeok0eJ2TdJTW7zisejmGipRpJmCpccdiPiTotkm6TJOpj2haBWC1nFlks4EVXdV6u7mD5NgOty133HODb95+grOfUSx4bN6+jKwOaPCEOYuaGNnSaJE6Fn7xugqkJh86ZPl++b5kX/ebvs/PfvQpD8/4NKXs/uqItF8+dd97JgQMHeNnLXqYupFtuuYW1a9fy0pe+lP379/OZz3yGd7zjHczNzfHpT3+a8fFxBZfcfffdTE9P8/znP19dFKpAPA3oRI7lYWbRO/Zt5r/1RR56dB/zQ5s1bkgQZyx3U3Y6CVdu86CU0bVcZswxOvVNHEhHmdPrLJkjWH6VoVnhW7MWCz0Tq9cmN3wyz0AzTPTUxHJDZe4aCV5sJozbMWVbJ80M+pGO1kuhP6TVG6D3ItJsmSTtkOUmSeqTS0SXWVKEZi2PFYMiMwwM31O4tQwEBcqQMmZYJr58ycoI5fFDmTunSrUZC39l2CcOWuh0GHciXCsmESqddMWBNN4m1cY4VrVOnJWIewn9ZkAe9VWBN7NiQ0lEQSmKSdvAsIS+WDQpuQw3w4TEFJoKWHLNSBdumLgVB9O3SAydCc8iHvSYP9knxC10nAo2lNmlANsahmxMWs7YuMNPXzLKm86rM+3J2Xg1vKIo2k8Fj3wHrIROp8PXv/51zpw5w1VXXcWePXswTZOLL76Y2267TTULN9xwg1p7cp+JiQn27dvHa17zGlWUv/KVr6gi/8Y3vpH777+fe+65hyuuuIItW7ao55VC/JKXvIRarcaDDz6oTopXXnkluy+5hObyMp/61D+p1/ri57/AK17xCp73vOetOCp+d2/9rOu0i536O4Q9hUXL5D+OePCeb/KNL9/Cow/czanTs1hRj4trOs/d6igJsl4rMb2xRnlimvFdN5CVR5QvgpYlRHFM2pojHHbIyia2VcLQPeUVoRkGulEmS3V1ZBWGhmakJEKBEibUMCRsNYmW5tGCJrlpYJdtDh89wzcePE04SJho1JhYO0YcBsRZSjhIOb4Y4Mc99HKF171kEjPN6R5L2GNUueENv8T0ZS9WVC2ki3kGbs9kpx2GIV/72tf4/Oc/rxa6dCHf/va3ueaaa3jlK1+pOhuBRuRCkYvtPe95D41Gg127dnH77bdz6aWXqsfJhfJ0O20xfhLcN3vkC3Qf+Br3Hp/laNtieyOk5rucapsYcci66QoH/HEeMddgjG+jY63h/o5FN/bJ9DI1N2C0knN0SWex66EN+gSWDObEsyRHS3xSI6VST1lbTqgZOtt9g7U1W8EYncwgHujkUchCP2bQHygorReG9BLJwfHopz5BYhIJ1S+LyJQEsyjQqsAJnCBUOM3GrxiMlAT2y5iNYjq9DKO9iK3PMOnCVmvAWqdPwwoZczJcUSVqOkFushDrdIWmp5k8PJvzyHA7obueSIRBwyFZnGALfi0dsOJ3q4klhmWTmi6GEZAkPdLlbhHgK5h7v0sW9jDDIVrJwh6fIK83mHCKSL3ZBWGEyCG1CDXOFePGLE6tBShGvWbyip01fuG8Mtt8aaDEAqAQ5Uj5frJB5BM77TiO+exnP8vDDz/MW9/6Vj72sY+pAvvqV7+ad73rXTz3uc9VhfSP/uiPeNOb3qQK7Dvf+U615qSR+OAHP6g6dfm7FOVms8mNN96oHveRj3xErVk5GUpzIUX/ox/9KG94wxu48MILkdd+7/vey8/93Jv5+Te/mfe9731s375dUUifeHtWFe3VHrvoB4SvscKYiAK++c+3cPMnP87999zD6blZRq06z5k0uPGitVQrA3S3guOYjE5WsBrrqGy/ksQtYWQDiDOSOCKYPUy03MWslrEcD8NyCkt7w1BHVcvwVTiBTOqFHqbku3FMHMUErSWS46eJB2fIXRvPd+m22txzuMP+Iy3WrR2hUXGVmm2YG5hhyOziMlqccOmFa9iywYbM5uiePqOvfxNbL7yC0vRuLOXn/0Ma0D1h9TyTRVuOotJpP/LII6pgB4EMq7qqe5YLQQZmr33ta7n55puRY+373/9+1VVLVyNdjnQw0hUVpkpPDx4RGXWWhnDgS/Qf/DIPHG+zMNS4flOCNzLOUWsT3zgD9/R8jpY3s1iapFQaVYE0zUFOIJu4ZmLrJqU8JsoyktxQXW1kSAOQquG2JtJ1J+OCqZSrxzI2VxvsKLtqIJlkGifChLmBQTsNOdZJODFICIYidjFV4qSoEYNEI5BNfxAQR7KehGe9wrIQZpMUOKHSCbfa1TBFypxAp9fBCg9w47oO5/shW62AjVaKm6Qca7Z5ZGFeqcFDu0y7MkWbCpbRoRS1eGjW5hHrWoLqdvLERAv7pFGMlsjPtGLzILxuUTiqoam01SKLRNEEsTR0R0f2FEMP1O8lTFISSe9xSlimRWy6DOM6lhasnJQKCHMV/1UeI2lCtWTyoh01fuU8n51lW4mKRJn6gxRtWXNf+tKXVCf9W7/1W3z4wx9WENtP/uRP8va3v12tvR07dvDLv/zL/PVf/zVTU1P8zd/8DceOHVOF/BOf+ASVSoW77rqLkZERVfCl05aiLQX65MmT6t9yMty2bZvqvl//+terv8tJUF7v537u59Qm8aEPfUhBMYrZ811Wt0/813dflGclpl3srqtWliIzTtn3rTv4pw//Jfvvv5ewm1Cqe5xfLnPZZEC9XsHVAmobR9BlYFKrY6/fiFttkIcGRqWqhk6aCFVmjxDOdrHrI1hVGUQ6StWGI3LkDEeOoJlDpsm/xXhHwk3aZL02QbdJenyOMJjHcD10x1LmbwcWAr5+/xls02RN1Ua3Pea6KZN+SnOphQxjXnrNtJCHSTWXg0uTXP+7f4RbrZG7dWzp9H/4dgMrfc5K2c51/vnkEnU349KJUaUVLJDFJ19gT9b8ywUki1oKscAgW7duVd3JZZddpoq2YIxyLP3qV7+qivYHPvABhQFK1yIwinQ/L3jBC36gop3RgzglPvxV2nu/yENHI+ZMh/E1JkvuFsrbr+W+Ton/cVRnKTYVDCDUuzwTkyKZbcikrnDgU2arylZV5h2pUpraGsTC+LA0/BLcuN7izetsNlcr1PSMZpyxOEi5rzvgQM9gIQg5upAxc/oUw05h4pWZGZkYKMnkMoxJej2yICdTn7e8Jx0cE911wXLJTRNDbGMNEb902Jjv5Wc3LHFtOcELMpbnjmJHGu0g5Rghd7RPcnjZYCG/BDZeS+SU8PQh1XCZyFxDr7adRLMVy4WhDCtzsjAiE3pgXIhpjFQKqPiEZ9iWR7lWwa6bGF6K5ei4jqvgkzDXiRMNLR5i6SFDzWKxpykoUJgjitGkXAG/QyBQgqYoxHHhxgvG+PWdJS6syBVWSPN/kKIt0IYUbem0f/u3f5u//du/Vac3aQ4Ehrv22mtVAf7DP/xD3vzmN7N7927e9ra3qVPdy1/+cj7+8Y+rTvzd7363gldkXcp6lcfcdNNNatYiRVuKuzQVAv1Jpy0nRcHJBU6R5xVoRAq4QIH/mvfss6rTXlUbFrZPctPpNRf5x795L7f+w0eIwyHtAbzghVfjnjnDpWsiqmMlTKPPaH0LQzfFqPrYjiuUf2UbaVfrmL6oC0P6x46TLy+h1VzM2gi2N4JluGi2CZ6PYYhcWIQFGbkQXkWZNohJ2wMGvRmGZxbpB01sx8eu+Goo1E4ivvHQLAeOtlg36jNaH2H/kQUmR1KITbasr3HZrjWkYY+5xQH283+Py170apkyFQMnhQf9+MEjs7OzCuaQbkW6bOlc5GKSoY5g3NLNCFwiBVy668997nOqK5Lift9996kuSL5XrYqZ0NPrtBWzJ2sRHv4aR47dw6NNj/36Gh7smSzaUzSmt9DOyhybSwiiXGHTuS6ClcIeKdI85bth5kNCQwZvMtjWyBTROEMXjNm3GPWHjPshN66b4HXrG4xY0In6fHW+z8FlODSImOkkDOIm/cQj7UO22KV/6iRpt42WOZB7qvHI064a1umajSZJLzIYlO7W9jDcCnlFI/EssFtcOT7Hr6wb8PxqQklLaM4t8eADJ9mxYZLANVjsDbmj1eS/HR/QGn0tlalryMsWlq8xYgY4RhnH0dDSIUuJTa+vkw5iEIe+QKT/wl9XvDYFPrqWwca1PvURl9kkZambiw05jtAFhaQiAz/NxC1ZjPkZgzCheTpi0A9I8kw5AiqLV11/zL/FEDQoGOLbGjdcOMGvX+BzcU04OIKLSKctmPeTu/w9Hh6RJkHgjFtvvVV1xBs3blRNgqw3KZ5HjhxRGPZP/MRPIGtz7969qiGQWcuLX/xi9TVZr1LIBSKRQfijjz6qumgZVn7jG99AID9Zo/I9aTpWO28p5idOnOD6669Xa/2Tn/ykKv5SvFcM0r+rv3nWFe3VZHPlHaElPHLvbXzur/6cR/bcR7ubKTrUG9/wMpwTexmzYqoNA9uOGBndQpgPCfKcatVXg57crKJXJ3HqDeKFM8zvvU8Aaryqh1WvYZaroDuqy9B9YQxYJJFQnGJM3yTIQkWr8lNotU4TNtv0ez08y8Yrl5QNPCM+j5xoce8DswoasXA4fewU501XFOXwmgsaVHSd7nKTB2Z8XvOuv6dUkUw9kaOL74T9ZFTrfxPS/UzCI7LAi4m7oXBpOT7KhF26ISnggg8KRCLfK5VKtNttdV+5yKTDka9LwZdB0tO9SejEchTytT138Pm9R0jHLsAbHWOmn3O8b9MdJMR45HFhpCTdrZ7GiiUh9L+eqVEKEhI9IvIs/NwhFtl3kKOZiSqmZsVlw8iA80Zirp4cYUu1Si8Vhn7Gv5xuc/9czEwYs3zyMBf7D7Jz3Ro+e7xB6OwmTQ2GC4fIxNIgspTjY5KGSsFoOBUsy1UGQYHAYuITQkbJ7rGh0eSyqTaXlQIusXJGxW8kNVloxTz46Ek2b26wnPc5OB9z66E+9+YjROuvo1TfSb3uUaokrBu1mC6VGXN8umHIyShmdpCzFGp0mzpZLyKWQAgtx5CThWcx0dC4dLRCw9Y4OtR4aCljqdXHSMTeNiWh8NCWBkPODgIZav2EII3RBxkDEZTVDOVEqWh0uamUn3rcp+LYPG/nGG893+bymlO4/Mm8IBemirBHvn/DKCmksuYEX378TQVZCB1RF/bHiFpnqywTWXsCiUjhlT/SMcuak7Up61UKtKzF1bUrzyWPkdeSP3KSlOeW7wvWLWtXnkeeQ/79dG9nITwiSsZiuqzkJEmfr3/6Jr74wb+g1V7m5FLM5OZ1vPrKqxlZfFDGPHiejVMPcRqbSDodWr0eE2vHcRplMrNCZe0WcbKk+fDDBCeOYWgZhmvhTtRxGiPKVEec8jLXRLcMsiDCEZqVY5C7Bkm3hxPEDAc98s6QfrenClOpVinep2uy1I6Za6acmlni0NF5kkGfiy9aS2P9Oi7aMsLw5BwLJ5r0z38JL/2d/6y8jQu3uUKo84Pl0jz1cnkmi/ZTv/ozd48khwODjPc9dIybj8REaRlPF0l1qlglWVDo7dS4TE5OcUYahorPbCWipJQipOOlBqEpnbWo/zK8MMOZcBhb5+GUUl6w1uNFk3VGfUNRok93U2Z7LY4Pezw8N+DM8hmmaHGeNUulXuHm2RJ7WxcTJTb57EPYwiQathmQYo1uxXHGyEQd6YPm+2SpQRp0qFgR0/UhbmmIOWxi7tuH15/B83JaiUVrYHPKHKUUDzB6Pbr2ONq25zJ9/nbGKgJ2xdglF9+12Fjy2eR6WLrGGWEwxTnHA5NjfZ25bpdwKUIPCz9ww/eprnXYWbXwdIF5+sS9PsvdAQv9ZUaYZ5whc8tCtctIzDpadR2E4hVeDB9NLSUtVzEEjy87CnZTdMgsx4wCHM/l2h0j/C/nu1xekWutMDkWufvTLdrP3Ir6/+6Zz8KiXeTaqZQMoD13ils++pfc9bl/YpAn7D/TYddzLuWl511CZeZOak4fW7cpT5pEdgUryllqLjNSq+COVcEr4VQbSkBw+u4HCeeXcT0bu+LgjFawR6rKY8ExXbRKHd12SAaBUlAmclKtlmjNz1PNDYK4TbiwrD7dWIx9HEuJJuRmV6tEts+pY/Pcv+80Rhqx++Jx1m/cguuYtE/Osvebh9jxu+/kwuteXkStppZSj4mTWoH0/fBvZ2vRFhbGI50h7zgw4NYTOXl7gJHGik+cCcfY8pTARIbPeSgwlXTbRdqNWJH6YoRUczG6IelcE128sBsWlZEKG9aU2ezlVE2dnVWNK8ZKYs/FbJTTI6VsihJS48EWLC2fIoiWWVgOOJmNs4jOfK+mOu1RK6SaS2JOTOrY5EL7021cWywQYhaHIt4yqRFxcXVIzRow12nTWVqivXgKOxqQGTZZeZz5co1O4JHNRmTdLrl8vbQGv17B0lvovXm8KKDq2YyP1WiMVqiPlJDJq/i9PzLT4/TpDn2rTkdYKqmBFuZElQb6mnHq1hBtAO1khgqPcl29xwvHTLYMW+jtAVltlAXbYv/SgLvbOrfNW4TpNFqq44jZVWkdjE5hlsTjROh/KPpjFsa4VYsXbh/hV3e47C6LKKeAH0W3+VQ87R/+FfGjf8aztGgX0UYy5Zs79DC3fOi9HPz2HSxFEY/MdNh+8eW8/Kpr4MEvUvM71Esu5dG6kiSLhHzQ6SupuVbzKY+Nojs24XKL5sPH6bYDpUirNMrgaDglD9fxCnP4sguerRaSY1rKS9kqOcojWYRwMlSyIsFSE0XzCcS/IYoxbAt/zSh6pcLybJuHDpzGNzSmR018s4TpaSSBzhc/exdveP8XqG27SHUbIruX8+aK/dMzsprO1qLdBQ62Av50f4/bT0ZknaYSRaWU1azA9nUqJZs4yQj7QwWNZLqL4TmsK5VYV4uY0DssDiIWFg2GkmrjxmwedVlXjhmvZJQMhzW2xfqyjR2DY1n4jgQaBJzsZuyZyejbXTZXxPva45G2z38/Jusm4PJxqDCkY9aUvW4wiOjGOYlQ5zKNLQ2L9TUL00jwXainGr1QhoMhR7rzHGinzGfjjBojdAcdlhY6JMst8qYwUQYKTjN1MXuSiWmTuHUCrTuPH0nCjkFQKqGP1DCrLoarq/vIaUKrX8DAHsV2PFL5ofQUa+jT0/uUs0O8dPQob5o2qeydp/OVQwwfnSEY9BlWPS559TZK122mM1JXv68vPxowtRYi3+Gm2+c4XXshlYnzMHyXocwOekOiYUbZSXnl9hq/dF6JHa5QCXPl7idnaTlTH3sSReQzclH8iJ/07C3aync44fgD3+LWD/1XmicOc6bf555Ds1xyxTW88RffQnTLx0laDzEyWsItlzGzCHyHVEx6khx3rIFXr6h0jWChTXP/KTrDGMPSaIzVsH2r2BxywfY0HKEHNioYZY80SJRnhdh7Wq5FFEcKOhFj/aEwVES6G4sYIUFvlHFH6gqnFNVYIIbMJNiDiP5Cm1hvYdkN9h6YY/cb3saa578UR3Ub0l0L7Ur/scS0f5RrP8pT7m8nvPuhLneeEtOkriqGCPNHaTvyIqrLsJWqL9dCotxHyxP87ikM8xjbTz7AhVEXozvkq1rIcOpC9LFdrNl8MVMTZcIsJuiF9JotYkNntGxwUb2E43pMlUyOd0M2eFVcbYHTic+dfZN9pyKs1IGwR685IB2Ky58k6ETEvYw8SPGMhM2TFS68qMH0mI2d6tRdg2rZYAzoRkNuOjnP3jM+bdMmGYbEXTF6El/vHm5vGd1ICJ1C1GKECabuKi1AIm58Qv2WWDQLRWPNYo0wWEJvD8klNKM+RS76BEsorSFOeIrd9RO8amye62oWgzvPMP/Jh9l0SGc0cQhIGZBw27YGJ1+9g2SroaLNLnd91jqSutTlpnuOMTd9Hdt2X81yYnOia9Fr5vQGGpPjBj97fo2f3ewxvcLJVx7iKrJBP1e0f9xd/lRnKF1vLrajMQfvvp1b//bP6c+dZq4/4O4jTS657HJ++4/fwdJnPsJw3y34FZvatEcaKc2kspYUeMMo11QxFJ+K9pkO7QOzxbHN1ClVPOWTbDoGTsnFdCylmDRqJcyRssrRS3pDLM9RXYGIBcRNTSbR0rmLu1nS7SuqkzlRJ3MdHMfFLPvKyF7TUpYOzzI8tYztDTAroyzELs6217Hz9b+Am2XEwssV/xTZGZ7+LO77qplna6edpyn/3IX37l3m3mM90iDGVp7ZOpEmwz8p3Ca55agMw1CPkAgCq32SfM8/cvnsA/xMOWRED3AzjbRuM75pHf+81udD+aWY9atJtTWq6OdaSm6YWJaBr1mUsBnxlyhVoKQbVDON/QM43S7TTwNiPWZwtI0x1InTADfWsCyHvhNjDIdMjvpce1GFl08LyymnnVrctxBwzTqXq70aM2nMx08u8/ljGrNn+sRmiBW6JML8VsVWnBhkdGmiBwGO0Ak1g6EtcveCwmeLB3cqbnsSpyZZppYaKpr0yE2LpayElbe4JLiV/3i1wQ5ReS7GHNhzhvu/uJf6nhbPS8dwcpsoz1jKEz6wzufgm9/M8obNzMdNJloLTFknOHWsiTO+ht2XXMG20Ukib5zbTwccaaZ0exE7xi3esqvGqze41IWPrhVCdlFCSKf9ZN4j39ci/zG701nXaasRhQo7lRDWlMN7vsWdn/hLlk4cpNkdcMf+BUXR+f23v5f05B7mP/VX1LyY0qSJ440waLYJ0gHlUgW7UlWDKREENOf7zD18BkPXMMWYR+S70uDaOnbJoVyvYjliGZlj+h5xEOJXK8qrQsxyLLFXECZCmpKaOmauE/UGBK0eRq2spPJ23cOdaGALNzYaEnUDOvvPkMowZsxjPqwx+tLfYcvzXoCdJ4qzLUVVlJz/Gtfzh7EWz9aiHYuwp5vxvntn+db+phKtiHBJKGexJj7SutqcRZ1n6gaRaxAFCd6Zf+GX29/g1VmLdVqH1nybpsprjBXVa2HNGJ+yGvy9cSPO+mtIYynY4p4nQ01LMQ7yRGybElzNJC6Ld4eNkQZkmfhlx9ixpYRYqeQ2hiaemEJZEZbvKBe9LWssXrd9guvWeVQtnYe6PQ60m1xcG2ejb5MYPb482+G/39/lYHuRoLuA6WxEMxv4Zhl7JEezU/KBT6crcWgBmjj/rcSZyQww1k0lDBKqYaInmPFQwXC6vMfoAJP2SV40Aa89X2PaGFIbZETNmL0PnuLBB1ukj7SYODpPDY9emnGQDvdddSOzr3sT5uYx1srAPk2ZiVP0no5bd9hRGvDCzRMMopBvLyfccTxkuZOxa6zMr11Q4YVTNp46XSpwUOVwnivaZ0EauxSZVBzcxCFHzzi0927u+dQHmDn6CO1On/sPNJUp/Z/8xQeo1HIe+tM/Zq01qyh8MgzM2gFDXWg6jhK5yKhD1G8LiwMWDsyrIWfJc3Cl8MrCkZglW8cpu+ieSNl1XMvBcixS30IruQybHUqSQp3FVITvLTi0WGGKR/NyVzFIxAmuvmEUvVEnzW1lNpRoCdHxNvv3nmJsjclif5Tnvf1jVEZGVUZeRkn5UIirhKUCqH74t7O1aAck3Lec8L57W3zzUJcwEWqfgx6J70sgUwlUkOKKaCRyxQ41xHjwv/G/p/fwKjfDL+kMOrmCORxd54Sv06lNcGdpks9pLyBds0OJj4zMVUNxwZtFqJII/kKKYXhoTq5c94Y5GP1FzLSq8PO83SONRROZ4aQ21bEqE9vrjFQ01pZMrplyef6kQ0XXONAOuHu+i6777Gz4eHmfbzUzPnTX3eyuNrl6JOZEz+Kuvs1yvIlyY4qcLsNByiAwCSyTKM3JhrL5CBwkieri4y2S+YKXrbdOodNmrJYxPuIyPRZxvrfANtvCk9Ni3KO9tMyeg/PsPTykO+uSHgrIzJxY1JBuh/L1N+Cdt5tUbyuq4FTNIvIbLHYGmJt3Ubdyzis7jFcdHmlH3HEkUQEPu9f5/PsLylw7bmGtsKZUZLB4omvnOm1JIvqxDkGQHVgGgYUzQs6pRx/ivi/cxKMPfIs8GvDw4SXmeiF/8Od/we4N67n5//gDNpdP47miRKxgRosklWlsq42elXGqDkvtIUdn+5gLXXVxShK15RSUI9+zMcQ609AxbB9NeLN6glO2lFWm8v0V2bHEU6UyuMnJrZg8sFQ6Si+OSOOA6kiZ8tSocvOLowitUsaNHIZJj5s/f5haLWL9c17Bc/7Du5UQz057xEZJYZIS8CqHxWfidrYWbaH83d4e8O49LORfqgAAIABJREFUXR44OoR+opLPtTRDi1aSzvUEK8lIxUnPiYnDJlv2fZJ3NmaZbJ6mPiIwF3zrTEayeyfn72owMT7KP5xq8+6j57FYfb76fByV/iUGVakyVUJRhAtPTxFHGaZJLi53cUJiJDixOPMJqyjHigz0soG1xqcs85U8xvR0rhzR+OkNLpZjMBNEnDw+ZDDImZpyOTR/hgPzKV3tBOutiOdUXFwv5GRaoZmMYI1uR/LRo7BDP0qY62rMLGUsLvZV2EMBAUqwg61Mr1JhY3VapMM+eR6RyKYWdzCCZfLmAtpwQDaQTUbsbQXec9F1m1QEM56PVimR2KYyWRMfcs8IqTHE9eT9jpKMbqZf3cSZfs64CxMO9DoxJxczOoOIG3b6vHVXiUurlZUEerAkuk9RXgXTDs6lsf+4J9cUUljZfaA9f4r9X/tH/uVz/4CexcwsDjm22OFNv/kfuP7a6/nin/wuO8oLlDyD3C5jWcIOKasortTQKVUNzvQzbtvbxe212T5hiMgRLbVUyIAg3qaR4SovYQ1TcGYxatcFNnGV8ZMnEvdEioJGHiU4rsRBSdSHSScMCdo9xqdG8dbW1GMlHNbxfWyvQi/p8LVPH8GqlHjN//O3VKcuUJQnseEsbgK1iBHFuaL9dDYtKdq3Lff4s71dHjweog/lZCPe1iHaIFY+HonQ+sQG1XAUJ9lcOMDPZ1/nLekDdJY6rK3WmRkk7HNsbnj5VUhOQGZb3D4T8J4DMYfHXk7mjWFKcHhf+N5FnJbsryqWS1SCKghAgjEK0UnkuKo7zTTxti48oxHHwGoZyaLTk4hGSePCRo/n1C2ODHMOdTM2ejoXjFSp5jGDNObAckRXEta1CqbbVxbC3X6Jjm6wmKQMQ41gOSDpBMoWViC7XH5eeY/DiLgfFFmYtk2cZQTDJfJ+D6c1gz1/hLi9qMKChWttmS765E4YbZCOjJCWfDQRnOg2hjgNCvqsRZRrKZtGNUb9hBHLJXBKzLYD5pYTXL3CsNnDyjOSJFdYtkjlx9eU+Ykr1vBLO3y2uBLkWwhqDCSzUmCSc0X7x77TXulhJOFO9aBh0ObQrZ/hC3/3V8SBKJEiji11edErXserf/5X+dyf/Bbn6wt4XrLCxx4QOx5uOyKv+nh1lyNBxk2fPowV9Ljg/BE2Nkr4CWThQPm/S4fhCvbphNiSmyfqOSmi0qWILaWl4foibx9iSgEw5MJIFVa6NBjQ7QZMTtWoTtVIs5y4J4ICB70xQhh1+cKXTnPNG3+NC3/mN/BkUxD3C00ENdKNaRjiWfxj6PL3dIrsD/u+cQ53LPdV0b7/RIgeyIoR2CqCgfjpSs6hhZkmZJlJnmnYy/t4TfYFfjo7zemFNr7nsFQa5WWveg5HOzMcOjBg+45xvHKNOwYBn1zaysHhxWSOSy7GUerjWg1804qireA88fsqQu4MhEHUV6KpFEkELohBumwokuyimzTKQyZqEWVJ3kkDTg7K1HOT9eKc1wsZxAknhXkUxFhDF2csJ5JTWRgzMlYhikOCXkrUzwi6Q9JkqAQ7ubBJTJHky4tKIF7hpBfHCebyKbT2ooolyzSBe3LyYUuFCVu1UfLRNaSmjVOtg20VQQa6vN9ifiMurpZrqGFmEnZxJJwhjAnDjCQAS3Xr4peeoBkyC6qT1lw2bRrhFy9ewxs2lxgVrxWJSlMGS0UQgnTb5zrtH3N4RBVtRYcTo3GdJIs4+NVP86WPvkeZtoTDiNlexK4LLuEX/tP/xc3v/H0m5w9Sq+c4tRpGGNA1farBAG28otgcD8wbfPUr+1g/5uBNTXPhRVsYlZyDpVn03jKDVqi8FBwnx9bFa0HDXsmwk4tPrlORXmuOrsJREa5pEGBrFnPdgFNzHapWxpYtE1iWSdKPleIy8nyac02O5tt4xf/2Thq1dcQSISbdvcqkllTwwlD/maKPnK3wiBTtu5aHvOuhLvecGKpOWwqoDLFF8CTUzEiqVixO2FI8dex4ji2tm3l5tJ+03aJnw3Xrd3DF1VtZDBf4/APHecEFW1lbKXM6S/mH/nr+7tBWqE2RpyLPjopQZfGKzosiragQKz7gAqXIvMMVap6hKZqgpfIUTYXdqo4qEymVjuhsGl5IWZOBeKIooHFkcWZOAqEt2lKMsx5eYOJXfVqmoTb5uuuT9Acq+SZIE+VOqJSfMijVReVZfOKP3dSxVQwhYhLJccwMFZYgA9tIhR1ISERO5lkYplM0KwIxZUU6vApEEMGSjAyNFK3XImktoS93CWOxKPBUaITh+MRlm7xiYhrililBwBbb17v8xlafl6zz8GR+pMKoVeww8hMVftrfv4z9h735/yie76xjj6wWbXW8VDP6nGO3fY6vfPTPWVhqoukGc+2AUrnKW//Pv+Sej7ybyoG7KddyrJJHPhwqkUWprKE1XE51Eu5/OMJOQyYvOI/11/4kl1y6m2GwpIyoGDSJmicJlhfJJBG734Ooj28V+X69Xl9BGJJ8Y9umeg2tXCET43ivzmw34b5v7yNfOMHVu8aYGKuie75ajMuDhDMtk0vf/IdMXHodPhGx2H5Kl5FnRJqrhqGFLuyZsfk7m4v23VK0H+5y1/EBWi8pCpbi/ypLIjWDEKaHoTsqHDfXIrT+MXacuZl/N97kiolR2ssBV26sqpNR6Bm4usaxpT4zicXN+QY+eWYbbmmD8lkX+p6mXPFWTL6kYJuG8sRW3a2MJ/UMO7FIXZ3c1DASndQQNWYPMwhUYo3lVMBwcD2dMc9UniOmmTLfNWkuWUo1KYlJVnwYexiSJFWikTUYmQQLFIkvQRYpDYGcIITWV8gNUiSKXuH6KxmGMj+RTSbVpbtOlJufMoWNIzSR9atEKLGFVekFK56P0qjIZFXMtqVoS+dukIh9sbCn0gi9F6pZj5uaRKZsCha5Kv7ip21jmmKo5nHpRp/f3G5y9ZiLJR7iOSvDdxXWo36Gc0X7bOi01fKX45Mk1Wgcve2zfOMf/oL5Zgu/UmVpeUgnGPCr/+nP2Pc/Pkz18N1YEqTrmWRRqszl3RGLQWbx9X1LytDm/As3M/Xyt7Dj+S+n5JRVc5RqYpOZEg/mGDSXyNviGdImGXbQMokuEh/thEw8iFW7beEZDoleJbFdZe/a67f48kc/wqm77+KGCxpsm65hjY9g+z6R7pOsu471170W320Q633MXNSXRchCIh2gch6R24+fn/aPoktZfc04z7hvOVRF+5vHB+SdUFkVqJxnwWpVNZIMxhRDs9CMXBVWca7LZu/lly48wm9Olcn7HTqnZ2k4JeprfPo6HGhl7J8L+KI+yVeSSyl7k3iRpgylVEBGkpALFVBgLcMQaaLCj1VTKx21iN69nNz2yBINJz3GODOUYvEtyWj5m8lHNxRDbcPC8yNcQ+CGHLOdquRzrTvDVg4wqkuors6BbDva2DSG8l3PSbOssHdd6fhVSIgCiNSXil5bdfdF8LXCj2Vjka5b3v9Q5P1SNYsJktxPosjkfoXDZirJY4rTLeZLMiOQDUfoqbI5iLhMYpTFB9yQODLp0OX3q0shliG+Ta1ucu0mj1/f6rKr7qnVruY5q1CSKuD5OXjkx509ImutWGJpgUumOkfu+Cz3ffYDzLfaOKWKkvTO99v82u+9nbtu+iu29I4o03bfk85Ax/Yc8pLPweM9jhxrct7mCSZe8Eoueu2vKxvQYmEWCXWimykWq6yoVHUsKjVHHTOlQ5KuWBY1qtOQoFY0j0Q1xhozhx/ic//1/2b/1/6Fq3aUuGC9izdWwV83iT0+TbztpxjfdrmSxSeSWi00J7GBV8OYlYtMnSmemdvZ22mn7G3FvGtfjzuO90VGSB6JcVRMLjCAdL1iZZCK2tUisQWMAiN1iAZnOC/9Z97YaPG6LQ2l92vPDBjVMmKvQtc0mR1EfEOvcZexnsPBOvrJNLkk3kqhETpdKK9XrFEp2CrAQK0osfQtYdkJsSEwWoctwwfZOVWjnZcZNo+yr+PRm74Sy/XU3MSxpSnQJbsXsx8p2X1j7h6uWucx29eYGhly696A4fk3KqaKSnDPijWpCvRqkX5c2pOKb1sxty6sf8VaVQqvcLUzDEHkVO6enE5koyumSIWxuwxdpfuTomypTrtoKcS+FnVykAGrdMnFpiFDRVPxxOXaieU0YOtM1A1evKnEr2xy2VhxsGTT02VrkSun4EvJa57DtM+STluOctKQJnHGkds/x7c+8zc0Oy2q9TqLC8ssdge88S2/xx0ffT+7vBaeKBGNEK/kY9geZwKbBx44ylTDZt3FV7Dxp36HqfOvUAdnpXBbWYayyDSh860kvItCseh6VxM4Co+EovuQRATh/sq7E/m5wezpo3zpve/i4S98iUs3Gexab+I3PNypSeK1mxi/6teoTV6gqIRiVykXj6D1KqJJjrPKfL8II3gmbmdr0ZaB775uxJ8+2uG2owOS5ZC4HwmZWqUACYVT2btI15qJm5yUCkks16lrB3iZf4QLtAV2WwE7Gxod3WX+kTO4jQbOmENWcwmFHWHW+MhMhS+0z8egrlLYtURHU0lIAsVJn2Cqoh2pdPMAQy8pJ8lYfLmXD3NRcpjq5ovZ09KZCg/TDDNm7G3Y1UnVMGRGjETE69gq3bzfPs0F3T2MT63jm0s1rp7qc/CBe1nc8dMqtENocvLDKX8d5eNRFFQphCpCTK0tJXMgHPbVkFQlNOmGSqgp4J2VwiyPkCGpmG31uvIAcsdAK4+QC3wnIh31ZPKrK3Jala2qwPPqMjGUR3kiA0vZIBEee4Lmumwec3jDJo+f3uAw4tmqSy8+h6Joy8PPFe2zQFzzncJV2GcmgyEPfunvufMzHybTEiZGRzh6ao7MqnDhrouIH/oGG8d0Kp5Lmi4rVeT+JVg82cK0+oytHWHqylez+w2/h+77K+XyByuPcjkodz4VlZQhyRwzs0f5yl/8GYdu/izTDZMd6zymJsvoo2MMNmxl2//L3nvAyXWe573/06bPzmxvWOwCi95BsYhVhSqUKFmKKFmS7cQltiKX2EpyLef6/nzv1b2xY/vGjn0TOXLk2IptdVmVoiVRLGAvKETvbfti6+zszszp+b3fmcGCJMACgKS8mCOBIHfPnDnlO8/3fs/7vs9z56+TbFwXJazegG2pgrZUSZ6sePz5iVl+eKxMadpRejFSjyDEqTjEy3QrJdVSMm1IvXYglQ8O7+p8ht/uKdNrOZw8dIaNaY2gdRmnDx4l07MMM6WRbkiTiBss6Em+XTT5r2d6GHf6Vd2zpsXQfemErCiQNKW0T9MoWwnigS3pZVV54UkoO3GY9QwTdG3j0IxGmzNMNh5yqpLDalm5aM8VyqfEXadIZWaQ68on8Fq7OKivY318goWjT3G2526shFjBRxOSiqAl8hfqRyWDIqlfZQEpJsKe6EUvYMZNNEuSjCrkVty1+KLqchPFPkzTcHwHa3IQzZ2jobuTbHMrScvC1D3KWBQqGvMlKXGU4EPCDAHf2orVwNF9JSMgReyitW3mGtjUm+QTfUnubI0RM6PVZOQsWT2PSHSiHmkvBXokeqSiGKJTKhR47Ot/za4ffZXGfIamVIznTowRNuTp0YtsiTs0tKfIGmkCd4Y9pys8Nu7Rr3ksX5EmmW+j45YPseWeT0Qv2xUAp9A2Kj6oJrwEvM8e2sWOz/0JY3sfJW5o9LdkWdmbw2xrwO3dxIp3/yapfDeojsfXH7iXKmgLTzvs+Xzh5DxfO1JmZlqSjm7kMK5wW61l1BJeOu/E2NkPpUyuxL/uf4xfbp0jL64puwbp62lCa2pl+OAB+tavxbOiZyw0gKPpHPMNPjeU5wfnNmCaTQocPU8jkMgyYuQIJYmnmXimaN+o9ZySe9UmjrHOHMNt28rxYpx2f4wccxyfj6G3riSQDsaqdryqMqEI00Nsr5zBae3iGMtZk5lm4cg+TnW9CzOTjEyBwwj6lClfFHhHyVdJ4EufQSD9AiIKK7IMCdIxHz/QsB2pDBH3HFlJSk2JgLz0JxjEggKxmKfyMYarkRG63nApE2OuojNf8XBkoRkaUdVTdTxHbUQecUm6SgOa45Fty/C29Vn+VW+WdVmZ1KK1rVrZVt/B6Pzr9MiSqNOOqAhVZMTkyBA7vv4Fjj9zP43ZBClTY9/pCRVB3Zq36W2Ike6OkfAbmJ2a5fvPFSBlKL2QN61qJtPYSdOtH2LrT/00hqi8XQFuyhlJFYnggQw+z3N47off4unP/wlheRzf9uhVoJ2loTPHQvct9N31SdKNeSBVB+0rmDBf9NEwYDJw+e6AzeePlBme9JQjka2UGKW0LLIVU/RF6CJpM1+i3/I8v9z9JL/atoA+XSIxNE5y7Uos02Po0An616/EM3Ucw8WVWuQylPUYD3ox/mKgl+HyakJbxy/bChgl6pQEqIgyxUVPxooRinWdaNj4DtrcKdY3zlHu2M7pcgNd7iirrEnVmEJTG4F4L4rXpcTnUg7nO9ijJ+icHsNcvoKJUGN5U4q9O48w3HVnpEBpRs6etcI+UwBc6vwtk1TMI59UrpQ4TpTUtKW/JxMjEzMIpDFHbpUfkoyJLou0/0f3KqKVpG3dw66g5IQDUcy0vaj/QMTXhBsXalAoF7FME45E2ko9XxkrmCUfzXXpXZnj525s5UPdSfJWFd6rwK0WBcJ9qjryenPNkgBt1Q0ZpUM4N3SGR7/zJU48+xBpUxQAPU6NF8h6DjdIhB3XaewMiCdaGJjNMkyO2Z0PMhlo3LyhUYF25qaP86b336NKjMRa7HK3yAYt8rWTpWnZKfHUV/+G3X/9JzSnNAoLIW0tJhuXJckt62Kq42bW3vXzpJt6oiqDN2BbspF2AHOaw2OjLn9+tMSRcZ+wXMKVqFG0QYQTCZWFrOqG9HQXX4sTLEzwz7se41NtDhWx70qHlPr60cIyo3vP0LtlJbouFr8hth1SHisRpOLMtSf5y9Es3xjbSMntwpgvKdNaSUv48xVlGJzUSlgiZSqCZ1qgXFsMe4jNK2Gu5zpOVhrp9Mbodc8y6Ti4qQZFDIeqEgNioR0Z5M4M0+u4WP0rmSjP0N+5jEdE+nTlO0mL6qAuNeDVZJ4EyrEYmQadfFq46wSupzNflklH5BoMNN0nrq7JFH9hkkkDS4+c2KU+PKmFxOJQ9mPMeYYYkSltEaE7nFmXwtgslQWZpCzFh/uhQxgPCdJxKjqkZoUm0pQaoFTZ+Cm4cWMjn9rSys2tpnLQuXCLqJw6aMuNdqUf5Z8+PVKDmWjNNzF8mh3f/jJHn3mItB4oXY9jY1OsSYWqMWFZUqOzJ8W0G7LuY/8BPd/MvX/wafLuOM25FMmOFqzrP8ib3/eLaOEVejEKl62WoKGaAGzXZseXP8/O//6HrOxMUXQNOvMW/T1JEr09jNHBhvf/Btn29SpR9UZsSxm0S5rHwRmf/3pynicGXNUdKJGf5ev4QlPIAl64YqE6zEAJefmzR/ndtXt51/wAy5yQdGcDlXSKGTvAODVIbn0vhhYya8Po+Axu2UPPmCzvzXLIb+C/nuni0Zk1GH5aykhU3sWdLRFqFqlkhaCi46j2calptjEKp1mXmaXSsZVht4FOBknbMxydT+Lm+1RNueW75yuJfM3DmDjBlmCCcmc/o3aSbZ0++/ceYqTvLhJmTJxToyhVdT6KVKWOGYNEUsrvDEpCY7gBppSoJi0Ct0TZlcYaaSAz0ZNpnMAmFdj05bLkRLFPKzJZNij50r4OKd0D26Yw7TI3MYdjOySSSVWvLgAuqoryHvihaJ1Ia7qFlrSIS66+y+I96/P89vJGVmQlUHo+KVmLsuuR9hICbeErpRNLQHt2bID7v/VFnrn/e8S9Eo7tM7bgsa0nS3c2Rkt5lrZlLRwr6Nz9x98ilojx3P3f5Mj/+EOWd8bx0y3oW97OHR//dJSzvhLsFHN2ESWqVo7IMnHP/d/i6c/9Pm3JIhXdoCWZpH9tO35zM7N+nrUf+Lc0tPRgiHh3ndO+avOWGPtK8eRQyedvzizw/ZMVzhUdAjfE8qRKIsDXpYQzasP2DJHV1bDmdvMnq8UA4Rjr+toIGjPKlf3YYIE1RgW6m8E0mSlp7J+Y4aE5l6SV4ONrm8haAd+bS/DfRjcwUFmuRATFfchwxCwjhmnZ0kyoaoF0sasLXJg8yhpjnIW2jWoV2KWNEneKHJ9LY+RXqqaVKDmnGsuVT6V+7ixbvcNMd6zkrN/PbW3TnDl8mKGmWwjipjIEjvkyEQmNo0cdoHKUhAhty+QUqJpqQ5fuRx9LVPqk8kOPYxoWQWCjWT4JSyeBT2PCIpNLMF2BytQMwdgIfmkeWxqKZAKwhcg2SSQyys1J7ryRSOCbWUqSkDXE0iyB5VaIUaJjRZqfv6mXj/U10WCpmqsqlVOrzKrx2nKkOqe9NCLt0MfXpNY2oDwzxmM//A477v0GWnGaqUKJiYLN9o293NlnoE9PketqZvd0Jx/+g79SXYuF4jm+8bu/wiqrgGPGSK5+Lzf/q9+KyuxUif9lbmJWY0SgLUtwUVM78OQP2Ps3f0pjeYzMihUsBCGdZpkjQyU2fOgTrHrXPWQs8Qa8khToZZ5vtVAxMpbQeWhwinwiYHtbs4rWInWXN2IqufzrqX1SpalDmHNDvnPO44tHFjg6XVYqd5Yb1TJ7hhOZTEhSTibbIKTR380fNx1jQ2GM/Pp24oa4s1scOzrMqq4sYT5FHI2iB49Plfn/TyeZLpr8Us8MH+pPMpOL8QenVvLD6Y1YflKJQsmdLJtS1REoXe6YLzXLIsHgoo0fZaMxTqF1HQNhjp5wEvGCOTmTIJ5bRijSp4as4OQzEp2H+NNH2eIdZbZjA0NuL3c2z7DvxE4GU7fB9AKB2N8lpMvTVLoixGNY+QbCmFSgqGprAqkQkacr3H4QqGBDFA8lSWh7HqmWLE1tOeJxifVD1Sw0MTZGYXwOX+nMRi3upvDdC2Vc20FPJNCFs3c99JKrNF6U5lo6TTndgGG55Fo17ty8jF/c2MG2NlkVRIqdtTLa2vOLYqdo5Xq6rvL3T1uatZaEjJq7NezSNKd2Psx3vvx1ZoePqmTjSMlhzeo+3r0qS6dexkxYnA5W855P/xmGqTOLz5N/+6fEnvoGVjZDuW0b7/h3f4I0kMkQvexN1DeFC1Rt6Mq+gP07drDnb/+QFn+MthvvoGjPkJ0Z5OSkxc2/+Gm6r78V9LSqD7+SIP9yz3nJ0iNKpUksxAL2zhp8/tgcP5qwWZi0iYl4lHTxSSeg7irwwc8QE/MCfyd/2nWctycWMFsbsIROmHcpHDhF23XLMK00tpRzFivcN+jyNyMOWxrTvNeapMfw0Vfl+Xq5jf8+uJnpSg/Seyl1zgK60pwlWn+aVaEsDVOVkNzwHtZmFyjk+zjlNbPcHydvlNg7n4f8MqXDLh2EQahhSceLUPFTR3mTe5yF/BYOGm28u22GA/sPMdJ0iwJdsR/TBKxFQ1wSgBJFJxNK+103xSxa3p2A0HXRSiWo2OocJSurFGMlsViaR7PnMIKSMkDWW3No+Q4l9BS6GmHZVmqVnuiZqEvzCdwA4nF8GfuFeSyRovUcyppNo9aI3phi8w1t/Oy2Du5qT9EWi/I4L7W6rZf8LQFOu1p6GklaEuAELjNnj/DDv/9rTh3eycREgVNjM2zfdh3XNzj0t3hk0jp7nWW873c+p2yd/LDE0KH9PPJHn6S7L4ef7WPrPZ+ideW2qK33MjeJrJGWXVXtLUs7nYM/uo+nPvcZssE0mz70i5ScAvrgc5yZho0f/zRr3nSzAoIrqjW8zPONYpnq/5ZYpC3d15GomMiUxnhkvMA3jp3k0Mg4TtlF1yysMKYUGX1pXvHFizEgdE5xd8Mg/7I3TnN6jnKQ56md52hO5plvjalJPybYOTuDPzNHMpuioyNHKuuSsmy8lMWD55I8MN3P4TEDM5kikc2rlYyvu2TErJlK5AgfhARDRzFmh2lds42gpY92s4K+cI5DcxZ+sikytxVgDAJM0XRHY3roJJnRvWR7NzGT7uW6XIWjw0NMd/RjSjOO5yuJYJE+9cUJXYSdTB1Pte1GMrF+ySYutMlckXCuhO6XlaCUF2h4vo8bSOeoTeDL6mQez/fwEw24epLyfAWnWFQuPTKhoCeVz6RUeiRaGyl7LtqCTI4urpgMl6bQ+tfRcesNfOS2zfzC+g6Wx10C0RmXhqGXGL910F4ioC1UoaXaxT1caUGeL/L41/6Cpx78PqViiZFzRXrWXUebM8q2lSHLkib73F7e/e+/oBIhvuExPzPND//w33PLXR+kUhilFAtZf/cnlObx5W6iFqLi/yCS3JQa2APf+TIP/pf/h46edm76F/8ae/IM7uH7mHU82t/7b+m//k7MWPaN6q1ZsqAdqCV/JJ5kKs2RgLkwoOBIFYSNh4PmJpSjRmCIjox4W+iMDp5k4vRu+u1BtuYrHJmwaH7ze0mmpcZYp6iVqZw9TuzMMdrSPnpzAjMdx9TjLPgax0saY34jdthKc8dKmju6iWGRlO/Ry5SsBIYb1W/PV+Z5YscjnDh0mLe94x2s2bgJpzBHcXKIRMsy0vnmalNM1HASJatdnnpiN888ch833HoT19/4bho0l+cGTrF29UYF0lHvY9S+rpJ5tfZ1pTMCtuMyNTtDviFLLplUnYhKvS8Sh1AKf9LmrhLqGpTLJcbGhuhbsRZfuoMlThfNYqmUknWl0nrwVU5A5Bs88U/2PI4dOUzfyl7iTkDBrdCUzbC+sZWUCWVTihh9Esq0+tKUZB20lwBoC8clUZSIqctaToaolG7t+eEXefS7X2R0ssjQ2DhN7R2s7lvN7W++g/62Hh49sI/3/MrPKgMEsYMqlV32f/drbHz7u/CnTzF0+iDr3/XLxES74TI3AW1lRiq2ViKlGfocvf+bHNvxQ1bccCPLttySR83vAAAgAElEQVTI5N4nKB2+nyCpY2x5P6tv+RDJdO5KSJnLPNvoY0s10lZOFuKuIpOnqh0WL5cQ3TMoOQ7zXkkZVciSfnZuisL8LE7Fp7ujl0TMZuHkHhZGj5NZtZXmxh6GBp/DnBoi5hRoTepkWxuoxJLMlsHRDUV3zJvN2HoL6USejsYmrERC0QeCabFAaAqfBTESFoMjL+DoqeP8+X//PL19q+hubeS2G2/EslJ0iI+oVGwoqQQBU/VvahV45Og+HnjoGQrlIqv7e+hp6yObS7Ny7UZl6CAlgWKZJ3onNcBWIlVhxD/LazM+MUE8lSTZkFHBglpdqrr1qD5a/pameSk3lHO3HYexmUk6WzuwREO7WoutOi8DMUCQ1aWvDBbke2WSWKiUOSef6e6iQQTasg2qnd+So4vOuOhxi1bJy+RM6qC9BED7vN2YyoBH3Wx+aHL2+B6e+tYXOHFoL+PTJTIN7ay+bjt33nw9LY2NPL3zIG+/5+cIUlnMsMycU+Lkvn1svfEG5mYXOHv4CMl0C6s2rY8U+xTX9uqoEqFHNE20zWJKN8RxHUYPPItdKtCyej2US5zbt5d4UCbelGOaFL3b3komm1DO4G9Eym+pgrYU21mSuAtFBCmK/tQzDaBUsTk3OcHUuTF816OpqYlUJq14XTEzSIVQis9jCc0Q2jzwze8oid67NzeRb4GxQGNsKoGb6yHX2UUikaQyVWG2EtLU3EY2JY1SUUONdEJ6hsJETF/MAlx1Tiol6AccPX2C0ckxTC9g9Yp+Wnp61Hmaoeh8C+UQtdsLxIlLTKlS4sSp05w4e4aWxjYsw2DtppW0xpvwdKnmrl5nrbOmKhalrk3+eAGz0zMkkil1zbKpQLm6wpQoWlYlCvSlAsf1mS3MoZkxmjINIrBKIDy7anmX7kdpIKppdEfVH1KdMjU9TSoRpzXXSDqXJxm3VA5BnoVE57UGd9Ww+RKvWR20lwBoXxgdKrF48ZLTNGy3wjP3fY3DTzzMxFwZ0s1svvkWNjfl6FjWyfDMBHpXL32dG1WdbcWd5vDBE2zctA1PzAoGTzByaoAb7rgDSzIvVwragUdxocjEmSPEkia57mVUJsYZP7Cfto5O8j3LGRoeoaVvI6m8RNr1NvYrWjK84MMCXxLzqXhVmmkih2Q836Zol5Q5gFANriuGAZpK9EmLt6jpiQa0NKd4gcncxBHGH36QgelR+lY2sKK9DbtsEOvZjtfaw0JpnrBcoTHdhJXNVvW65euiuhtLDHVV44pw4QZBVAeoVociy1pxS0xOj9GQztKUb1VRrIC0KMXL+FactkTbUuUiIC69ANL+TsDsTEU5weebEiRdk3K1QUtdqQQQ1QaVaDBHCb/ibEGVG6YymfMxgspBKjPiaB8BbUFSibptu8zIyBi9vauiqFxZ39VsFKogrVx3Iti35NKCkJMDZ1izZi1NmSwJM45tRgl69WZJP4TCfA9fj7S2L7XVQXspgLZ62KKQJg9bNBTkZRP2OOD04YMM7n6Y8eERfCvFys1baU9rtPX1Ek+n2fXkYW549x1AMxW7xOHn9tGQCWnvbsSydAqzFlYiqyKvGmi/0mhbTku65ExZhgfidQdz8+cYPnYA0yvS1t1OPN3MmQN7aO7ooLFnFZMTk9ilMm0rN5MU0+CriVqv8FhLNdKOluAqbqzGkJHQrfxEEQeeSdmuULZn8UTzINAJQqfaa+uptm/RDjm25ymKx/ZR9Isks3mas22sePMNqgV8vhyQTuVpyGVVVCrgKlG0tJsLaIeaRyzwlMqe1EEbvk5oyJj18YSiKdtKsKmzvU0BqQJrRU9UxYc1AyuQyo7od0reSjOV+45XmmemMEdrZ0ekjifks0pyXnxT49P3KRZEPyRGWkC7pvYXgiPqZtVvkWtQ0q1SSGKXGRwcpL9/lTor4ckVZy7uCdVGMkVZVm3T4tXJcXjqHCvXrCaXSCu5YlfVm1cnTmxiovctcbvcs5dY0dZBeymAthopEWiL7ZdKu0iVQOgre6OJIzs4vv8AnWtvwiZBwijS1depzBGe+MFONt1xB42pHGUtZODYce79yn9j2w2bWbVuLaHeQjyZo7mlBdOMIl8ZT4sqDpeGVXkpZOqISd9yYKoX1fMXOH3oOY49s4PulgaaVm7h0KH99PStpGf9FpKJOCeffYbudW+iobm1OngVs3j+zVuUiH2FKPwqd1uyoK0gOlq610TjBE8iaV25ak1VSth+CbtcwXMCPF8SkpHkrtAVjlEm1GNUxic4NzdKLJkn6WnMWwmScY22lhbVuh2lCSNJUYlShW4QUBPHdZFHlaharLsEBnU9VHZg5fI8C3aF7u5epVGiknvKaaaqRS1VIJqINEkLeEQmiASqUC6eHzA1NkprRxOGGcMMYpQsj5h4rF2QgKwlImtiUTPT02pyyYvWjXhGVgk5pQZY/a8oOBd4jeiRUnmBqckJepcvV9G0rGqVR2p1iCo1SzExljlDF1M8DdOymF0osnxZD0mxzZOFgkTh6jOaoqpMNalGxvXxl0j+10F7qYD2SwBTeXqYwswk+bYuzk1MsOuZx+nt6WDDli2cGhomFs/Rv2KNepHsSpnHH7+f40f3c+N1N6HpCYYnp1m3YSMrVq6qqvoqlu68yPtL8c6RKVjkEi+DWxa4oWvz6I9+wK7HHybX1MTIyAhdTU30re1h7fpe7KJBoqWd7hXrMAypOhG3kaqdU2TDoEDhtVImWbqgfelBEpWNRkt8KVtzPHEgcnEcWzWjnPdRFK5WNGQqZbXv/Py8OmhTUzOGGBhU59cLA8WImqgiWlUASU281WMtlBawKxUsK6YMNy62qWRgNT44z3Co4AFcz2NhfgErZpFKyersYoFE7fvPux/gui7FYpF4PE5GRdlybbUOxGj1eiHgq3/3AyYmJkglk2Ryi+cauf5Uz7x2D1Q3uk7Mktb4FJ7j0tCQVT+rRdivMp5Qu9dB+xoAbdFRUGPRiOPYZR76wfc4dvg5PvaxjzEwMsb09Cxvvvkd5BtbJYVPoTDFww88wOzUFBPjY4ydO8fadRv4wD0fpq2j+7y9UhQjvDSBsQjaEq1FoK0HPv/47W/yV3/5WWV1FhMhfDOkvSXD+95/J8tXbmSuWCHf0smqtRvRzaQarNFLqySoIlGjyxnxr+Az1zJo11BXtbwHAa7rqEoJaRoR8K5UKtEf8UvUIJPOEItHUqkXLIWeN4/X+OToIVa7CkIN23ZU6Zz8LWCdTCar8f6Lx9TFQFsoBGlhL8wWME1TAe8LaQWl2aHAffGYtZ8V56K66nw+r0oHo+D60qCtJi4/YHh4iJ5lImh2kRFYtSuT8xC5V9MySSaSxGPCWUuJolAfUdx+uVsdtK8F0JaFanWJK3n3sDzHn//Jf2TVihWMT07y7NNPcvtb3s+HPvKzpJtSzM3N8rUvf5XPf+4vCN0y2XSKto4uPvyxj/P+D9xDPJlSAPzykF1bYEYtuUoGXgYuIUcP7ONH99/LxPAonlQkWBrpwKe5uYF4Uztnjw2ohNQvfeKTrNu0XektVxnD8+HM5Q/7l35drlXQjqbE5/9TgEqArWJXKBbnmV+YpyJJxuamCCBVlk4I5Ko49eLHL36TIzddSqUypVKJIAhpa2uLuGNlYXdBxHrBERZBO9IbqQUM8/NFxUtnM5nIVmyRRat++sLwN/qRHMsR/nxhPoqy01IxUg3bq3RFdc9o/wsGmtRiDw0O0ru897wxsbIyq0bVYiRhmeKubii9bZlMJNJ+3mSiqkMuf/TWQfsaAO1aSaD8rYgFr8Lv/JvfYtezzzA4NERHc57OnpV8+Gd+gQ9//GeU9dHZUyf5x3u/x8jQgEoMNbW0cvOtt3HrbXdUEza1QffSgy/iCKtu1tV/Uy9c4LFQKjI5Nk65XCGZSXJi33P81ec/x8mhYUwtTjKmceMtt/M7v/cZGppaXkSHXP6wr4P2xe7AC/GuBo4CcmXbVpSIbLIyEhEkzxPN6KipJBDVJ0Uv1FD7BU+nlpbQQuYKBRzXIx6Lk06nlQluTcVONbBcWOFxsfC9emiZPGRsZhsasEwBxkUW5sXXV2Oro/MrzEUqfC0tzZF/ZLXJ5qL3pcqoSK23W3EYHR1lRV+fAm0VUYtCoYC0aSqKRyqtVKemGCu8KLiJJqVXmsy/2PnUQfsaAO0aN3c+egh8/u4LX+BrX/kKR44cUaC9at0qrn/z7fzab/52NZKJlsSz03PMFufJNeTUMtKM1SLe2nB6aZIiAoKI0IimjNq2GNMp77swYGzoNDt2PMThwwcpFMs0ZjN0LlvOP/vpn6GxueW8g0dUofvaVXBfi5H2C8EhEsxajDcFpCWKjMyb5S9JUvqq29DzXLVaUiAunZaKq66x5NF6TLDLcVxKpXlVq9+QzWHFYgrwFoH+YhB1kalZjmXbzM8vKEolIRoir4RuqE4ctmOzMD9PIpEglYrqsiNGv7Z2vHBsRrkY2eQeTJ2bVDRMQzaLbkZAbRpm9Hc1wr4YZ301A4w6aF8ToF3lEWuL3zBkdnqWA/v3MTI8QjqVUM0s/WvXsaynX9W9Kpd14Y8lnS0Rg3rxoqG3WDny8gRJDbSj0qlFfbyo8Cz6I5pmUkcQhj6u7TM9Mc5cxSUp7tSdXRjCeVcrVhbB/xW9pi8dUl/it9cmaNfSkOcxbPHuqJsuz6caRSs6ICrCE3CW9niJuAW0JbnnioWZ0veIHF5kE+56YaGkGgaz2QymGfHgqvFQCdRE2/lI+wU89IWPSiaGQqGg+GLh1AUkX822sLBAuVymuaX5eRF2VD8TXaM6j5qVbjWilusZHR5m1arVivowLEMBtgLpanIxekVqYUVtKnjx2V1JRqYO2tcAaF8Y3Uav5iL4isWU6AirlgWV2ZcXTWUtVclWxEQLcEeDsfYn0m54eZnSxXhLShBlnRkdSzUrVNOKUsmt7BtCKVaUulrp3ZO/qy+jStzI76K0ZsSKX8mwf+lX/FoFbanQeRElfB5MaxHx+Yxw9flFOyhyRAG4RNz+84B7rjhHpVJWAJdIxKp0SHU8yViognbEW18Yk15sPRVSKMypiF6SlxLdLm4vv/6SSWVhYZ5YPK4qQCJO5QJVvSpNHwGxGbniGLriqGUbGxll5cqVipOWVUJUu1095+edf8TdXwq2NdWKf3lbHbSvIdCu0YoXDpUorbP4opznn5Wp44Uu0C/8VDUyegXjbpEiqZVbRceuVSosfn91glBFTSq187wX8kJH6pd/PV/BiV1il2sTtKMp9NLbpRf4L+LCL4i+pZSvVKmoOmUBWJXYFFMAUfOrRuJKErUarddmghqfXgsVavV+QmvYtq3yKtIQ83JbzShBAaimIVG2lPm1t7crw4NaAvJCblr4acM0iEnzi6wyFYBHnZfFuTmaGqNGs5dPJl7e/Xy5a6qD9jUA2i83COq/f/4duHZB++qNhBqvrThuiUarjStRbfYirVLjxxWYCy+uOPFoFfbCrVZuKFy0VH3UAP5SZ73ITEd7CH1Tq8vOZrOqWkVFyrLSrFIcEj0Ldy//HbmnLyYNa1SQgLqaTK6gAuRK7nQdtOugfSXjZ0l+tg7aV/5YL6wAUcB8sUD9Ao5cvvFCDvyFZxBpftjqx7UIOyo5fOn1wYWLB0mYSqlhJptRFE2N2KgB8/nVWxWMax2ONXC+8JreKMCW66+Ddh20r/wNXWJHqIP2lT/Q55XtKWC9NFVQy05ceo9adF7jns/XD76qaFcacVRLvEpcRknQxXqmav13FbnVN1x0plm8N28UcNdBuw7aV/6GLrEj1EH76j7Q2v1UlMJFDv3apZRV/H4FF/PqqlKu4Ite1UfroF0H7Vc1YK6FneugfbWfcq3k9FLHfS3BsQ7aV/tpvhHHU6uwswVxpcMVMTypPgtFGExMnqUy7eqPIS28eJvXG3H99e98mTtQB+1/SkPk5SaES19LVKF06aqYq9kQczXvaD3SroP21RxPS+JYddD+p/MYVXPWRdveX8E1qITjpSO0Omi/gnv4Ou1Sj7Sv4o1eTB6patvzjS9RB2SkJXzxrdYNufjb2rFqCmhi6XCp7bVsZK+D9lUcIPVDXfU7UI+065H2VRpUVchVUY+UYimPpUgL+0WVAzLspNtSQFnEgi7oSLvgbGr+KpcG7qt06i84TB20X5v7Wj/q1bkDddCug/YVjaRIO0S2iB+sdqefd0YRd/gL299f3ZddPIlUA/PXavlaB+1X95Tqe7++d6AO2nXQvqIRF6hSf9mUekj13yWKjkiOiDGs8YaRfOciolfbiGWX8+H2olpyRLG8uHq3DtpX9MjqH/4nfgfqoF0H7Vc1hF9YBKMkRKq8daBCX/HGE3ftC+D6fDmOB+p38iGR+RRRqhqDLXZikZJcjRtXglRVeyr5xfnOtOqx65H2q3p09Z2XyB2og3YdtF/VUF7USo5U3ULKOLZL4FvEYgkMQ8A1RDdiEaWti7+gQaAQ3UdT/IkYpBqR8SluZNFabUkOQk1MwyPSRYuEerQgwBDwrrYX1yPtV/XI6jsvsTtQB+06aL+qIV0D7dnZWQYHBzk9PsJMoUToGkqXuzEXZ1lXK8t7ekknMiqytm2foaEhxsbP4rjz6IaGaSRIpBppamylrbVFyWSKuNDMzBzDY+eYLcyhi+9fOkVzY46O1iYSVZGgOmi/qkdW33mJ3YE6aF9DoP1CdrjKZkSq1tJlFBiK6Qi0AC0UvlnKOgI09fMoKVip2Ow/fJzHdx1l5+6jHB+pKIfptGWRS3u0t8RINTSyvLORW2/YTHt7E7sfe4CJgfsZnXoa25mChI+ezpPJrqK1dTtN+TUk9W6Gx8ocPTnFgZMDjE9NKYeQZR0drFjeRndnI12tFtvXbSXbmEa4dLNqwqooFlW0UtXbVudfdZTULtQPF+lXqWqpuoZf4mWuJyKXGMotscupg/Y1AdqRuH2U1lvsIFPJQqEjEK7ZIDJE8CnZC4yenWBqaoogKGPF0qQb83S3N3P40An+8ss/Zs8ZH8fsIJ5poac5QWdTjs0rm8g2aIxMF5k4eZhUOqC/w8Xd+yVuWXWE1v4SWi7ATQcsZJIEeo7Z+WYGh7soDLfw0MPz7D3bjRvrQE/HyWfbSSfixCwH35miI1vhtg1ruWFbFxu2r1KmCoFvYsTi6GKgEDp4egIdDyMQUwczsmoIPcXISCW5KLvpofWSXmV10F5iKLfELqcO2tcCaEt2ryqDKe40EpbWKj4kSvXwsDyTicI5njvwDKXCKRYqZ3G8KXRvWgGdZXXQlFrGU7sK/Og5kxmjC9+Mo+lx4ppJQy5PVzZBPh+nZVmeVkvn7OAwwbmdrLae4o7O/bTlpwmawM9bhA0V/FSInchDfDVOpYWBY8089niMJ/almS43EiRbMCxTmbaKHVqjoaHZY/R2WGxbkyOfHCWWEtsnqQtvoLV1NSv6N9CUjiGlhgFxDIm4Qxf0AD8U0XwdXXPlii75KtdBe4mh3BK7nDpoXzOgXSNHqjUXAtyaAJuIzsfY99wzPPrkt0in95DJDdDQ7dLc1EzK6CFYmGN+6hSV8XmKY00cGVnBY6fXcHauFcIkQTyLnc7SYIa0p9I0tubJJgJa8h3owRw4J4hNP8gt6UdZ2zSFng8wm0sEDToLmTjlTIYgnicbX8nCaDePPl3kuw+0MTDRjmbm8TMWsSCNplXI5Ezl0h4vjtKvf4+3bz2N2eBj08qsvZ4wsZlNm29n/caNZJJp9MDC06N6FDMQDWUIdK9qa3bxt7kO2ksM5ZbY5dRB+xoAbYmkpQMxsueVf0a+elHVtM+e5/ax+0efoa3lGdatC9CbQ+xMCUNrQrNW4esZUl4CqzRAOHeChUmN4ye62HWwn4dPrmHSbcaLZfGTCbJGkrZknIZWg9ZcG7pw3Rmd2dIoubk9bOBRbu7eTy4/R9gMXs7HSVs46RheMkFSJolygl0H4/z4B808dngDoWVBrF164gnNgFxMIxVroDN2mHe1P8Tb1u5Da3MYndMZm2ygoG3DT9zB7Tf9FP09vYSmQyARdhhT6wpf8zBI1CPtJQZm18rl1EH7GgBtX3JvKsB21R9di6GF4tcHMzOz/P7/9Rt8ZOv3Wb3NxtPjBKGLnYRKKkk5lsQQCsRow9Sb8PwxjIUTxKc8ioMZnj64mq/v28TZ2WU4ZgtWNk/SKGPEMrTksrRkG8hkTaxUDNcuwuQhtsQe4I7OXbTmp9GaKpAz8JMaxVyc+bhGTG/E1ALOnkjxwEN93PvgNjBz0NiIrmcJjCIxUmQSGp2xcW5pe4C3rN1Fe1cRMwajRZ0T48uYWLiZ627+ebau30TcsBTH7Wli1rqAQboO2tcKyi2x66yD9jUA2pJnjKpCKniBR2GuhOsEymdvx8M/ZvyB3+ej20/iLo/hNgQkwxIucZy4RMEx3BjYpoEfy2NpKQx/GqM0S7zgYE43sv9gJ1/avYXnxtYQmkmchmYMPUVM88iYOgkrgalbGFKV7U9j2hNcl9/F3Suepl/okoxGmAc/pWHHQxxixNGwG0zmCxr3P7Cerz98HW7Yg5PLocdCYo6Fa/qkDJ28Oc1tzY/xvrVPsLx3DjIejmtxcj7GgYmbWNbxC7zj5neSSiXwdan3NtBfQoyqTo8sMZRbYpdTB+1rALTD0GW6MMMjT+7i4cf3MzpexnGkAcZnemqA/+2mR7ildRg7nsSI6+h5FzsPhuYQ6CaVFMxnpeLCwgwT+KbAr03MtsnNxzFmNQb25/jLJ67n0XObiWsJ3FQOIy6NMTqOF2AsTGFXxvADF4sU+YTH7X37+el1e1idncWJGxRtk0NnG3imEGfWTyKqJW3WAuv7Eoy6HXzlwXdQjFlY8VZC08LHxdB0rNAnSYlb257mI5sfZsXqCYJEgKdpjCzk2HVqM5nGn+H9d32IhlQMgqT07dQj7SUGZtfK5dRBe6mAtqoQ0Qh0X1hbdGLKTVq6EPcf2s1Xvv04I3NtOEYOP/AoFV2mZ8pMFwt0NwyyPXOQ968+xNrGWeJhjDBnEyx3qcQh9AP8hEk5ncATflmTYVNC81MkipAoFdHHLMaPNvNHu29n99QGErZOxUxCeQ7fO8Wm1Qne8/Y309rcyujYBE89u5tjp0d5W98I/3z9YcYKPk+d20b/je9jw/YbIJVTnZDlqTEe2/0khx75JmkrzY6pu5ghqxhpPZbAlY5JTSaYkKTu8I72Z/jotkfoW1VASwfSasm4pnHf7s10Nv82P/3+u4hZcfXzEFtVkYShuHJLsrLmGBi14cvPHxqcIp8I2N7WjKQxI1WVl6wYvFaw4/W5zmqFqqcmWVc5lUjw4IuLujylwAfPwJNiIA1MKfskhhm9DmpsLLWtDtpLBLSjemRf1VmrpFtgooceDzzyIH/1jd1Ml1ro7l5LIp3ADz0838L1A5xggcGhKcrFKXKxKW5IP85PbzjE8vwsRiKG1uwSZufV4C+lTOZyKbAMYiUPc0zDnAuI2TpmqYRXshgqtfJbT76TiUIfLARY7l5+45P38N53vZnmTB7TsKh4NrPz8zzz7F5+/K2v4hd38ebbP8CNd/4c3T3d5DIZMARAF9Ack+nZErNTE+y4/4t86d4HOMtdxMsadjhFWB4nbjjoBDhGC0ZDO/eseo6PX/8UTavKxBMRAI9o8NSTt7F+2ye59ea70c0YIRU0ojJAmdxqMrHSxakAvA7abzjeybiuSZKZgRdJHwi95UeA7OmOtFlJbRAGZcxQavGTLGg6aSn11C5d2vmGX9xlnkAdtJcSaCOALfFgiOZrnDh1lP/vs9/m0aM6RuNyYlaMxrRJR2OabELoBxNfNzBCm/nJEgPTFYruSZq0A3y89zAf6D1NPLaA31LBbzZxzTiVZAVzwWTqUIKn90LB34TT1Ek29PCLI3TGR2luaeVTO24iNlfgf//U23j/++4iFc+gB5LkjFYD8j/Xgf37DzI0fJzrtl5H9/IuAt1AiA/Ls/B1DcOXOmud2dgc7hT8w1f/jr/44mO0dTZyz90307t8GVrgs279Oo4dPcI/3PsIR4+N8/Pbd/G2zSdIdYGftsGLMWfA57+1mV//jf/Byo61F2h6R9CgRKzU3ZPXQsSr6pH2ZeLKVfyYiP/Ks0H5ACq5MQ2sQH4egq/hWiFSxBmTfgM/BkLrSbJdad1c2kjjKp7k63qoOmgvAdCOEmfSMCKlfNWW7tDm777+Hf78C7uZtfoxU9lImEmXNaNLR0ua/rZ2EoFGWThoiVb9ImMjC5wZnCJpjPOurof4hY2HaLAqeM0uerOPXYE9u1s4ML2Ft77vt9i0/TqyhqbA3w9N9h94lh9+9e84euIgy9Zczx/8xz/ClJKOUCcUFT8tegFrUW0YeGi+g6HroCXAKKu6cWkC0gJTmBhsS3oZbRJ+komiy/HdT9K9qZ/OfJ7B4QnGJme5+YaNuIGPMw2f+59f5MzBr/Ev1u6if7kDy+LomoMT0xko5fjhU/+c3/udz6BViW0RrVITnWq4UZXcUTlkHbRfVzC66Jcp2UcPpaQQynQOtpRsBiFTk5NMzk5TmV4gnc/S07GcTEMaQwaNfCAaZktuq4P2EgDtqN3RrbapR8vBwtwk/+kvvsEX7t1PvKGPbLoZzRIOOIajjGUcWkyDLX19xC2YNz2yng1kODVdZHBggtAe4uauJ/iNbbvojM9ielkeOZliNPcB3vvhT9GxqhvhGoVmkLimQpxUUMD24zz77AmallmsX7Y2KjfUlMIJGl5UKx6I/ofETT6hFlfFiLKbVcX0igFx9VuhKkws38czDMxAoqhIu9txQwZPj2AvzLNp61ocQ8PBZH5siv/2Z59h4fSP1TTm6iYbN1S4ffsETQ2zfOab6/k3v/l1+lZsVPcq1JzIwCE0qxxoZO1QB+2fALxTzbw+nkTXnoHjVxgfHaS84NLa3cXsjMHfPVQ2wkgAACAASURBVDLJ9ESBhuQ8dxmDbPvo+0jlspT1Cokwfl4d8ifgaq7KKdRBe0mAds1WIPJdlGTZU888zX/53BPsPqFjWCGGpUOqAT2eVDZfkf6GgYtHT28rqxsM7CBNYDjMFiucOD6IXprEt8us7zzCL219lL7GOXYW3sG623+b67Ztw7UCLFUEXtVgCk1cLUAPZQrRRBcKzxRgFt5YEkdyZqqRXJkeiEiVnLGcj6wVAsoYYRZdq6AJ525ImFTGcpKEsYoiLUw3SWBFkq6z0wscP3mE9pY2Ole0EwsMjCCBZ9oszJV5+MG9bFjXRzpnsvv4fn7w1X+gL/cY7377LI8e+1d88lf+TzRTVgAyWZnVMsAo81UH7auCL1d8kFo4IuPDtx2O3HcvC3uOsuEjH6Np00qmZyf4T18eZGTYpcEr8IvxPTQeHaXpj/41uZ4+MKJGMjU5X6DJfsUn9gYeoA7aSwC0ZWALyMiSUVDR10IeevRRPvvZH3B8wMCP59DMqANQj4dosSSa2YBvaARmEc81aU02kssb2I7PxEwFtzRLUJ5SoJpyfW7uOMCbmveQ2/4z3PpTv0xLS4tqBTdxVeJTC0Xnw8HTXCXkpLsJAstRmh8RaMsme0q1hoT6MvRqCnw6hq9CcdDtqKY8jOPrPpYsc0MP2zCJhzaeJtG2gadrjA5NsP/YUbZt20JbvkEp+Bki4h3qBEHAt37wPW7cvpGeZcvVBOX4Jt/+5n0ceOj/xs318/uf+VuVkAx0qSKRuD5itCO2tM5pv4G49LyvFobECwJOP/s0c1/8MukSNH/iV2i+cT0nBkf5678/zYmpCk6lyP/xq2toePIxwh1nWf2f/x2x1taflMu4audRB+0lAtoSs5rC+IUavmZSsV2+e+93+Oa993JuWqdgt1EKmhVBYWoOppYgTDXiJXVino4fpJRhgReWMYsTJJ0xMhmbjpYM6aSF4/hUCgP83Id/ivd+8B4sMTEwbUJdarblj0ZM8FlzsAVYVarRJBZUC6KFClF8tkUoPxOM1iTqlnOOIu5AmQBLItUjCA0Midpdg9AKFFUhuC5ljKEm4Oxz4uRp9hw7ygffeSeWVBCIoJQW4momoxMjHDl8mq0b19Ha3IBPXJWLiarhA4/cxx//0af47rf2EIulCQ2nWkUSTSyRbVodtK8ayrzsgV6gi3Ph/ioiCZkYG2fw779O9sc/pNDbSdsnfo3uG9bz7N4xvnjfCBPn5pmaHeB//N7H6Fhucvpz97Lgj7D11z+pdNmjTcZHZGBX07uMCgcXDfAudqoXShr/JFQQ1kF7CYD24kALCcNAJfwk2pxfKPPQw49SmJzg7Ogoj+8fZHgyheOm0QxTga2eMAkzWWKu1L7qVBZGaOc077q1h1/6hY+yvHtVBGJhSLFYRNd1stnsy76Gr/UOsqg4evIUR48c5v133x0lEmsC4SE8+sSztLS2sqq/B8uIZogowteZmpnhd/79p/nsZz+LZRjqmmqmZ9ELXP1fPRH5Wj/GKm0RJTIkMbxo5VyDyuhnAzsPMPP5L9B29jjnrr+Bjl/6GO0r+/ja/QM8+MQQU5M2uCf51Edv5E23bcX1Q4b/3/9M+7/8ELmVyzAC8CpeJBEfM4mZEtzIClEouEDlSSRcqOmyV/2VzlvfLZ6NTOcR6L+4Wn8R0i+qXV+dOK70ptZBe6mBtgwzlbyJIsVK2eYfH32UTCrJ8pYGvvf9+/jRE6OMF1tEdZp4mMIzi1hBUg3s5twJfvVfvIMPvPe96JZYgpkqOq1tNcuvKx14V/p5ucZTZwc4efIEd779bdIrU5WfBdf3+NGPH2b16lX0r1weMebqLTJVdP/3X/oi26/bxto1azF1aWkXwLjwhauD9pU+n1fz+ejZRJuqGlKTZs1LVALtgKN7DnDyf36b1qMnSbzrTrp/4SM053J89u/28/jOKeZtF4xzJIwCv/GJ93D7lh5Gz5zhxOEhbrjrDvTCJAP7n8XQXBo7l5NuXo4VT2EmRZNGJoaanFrkMX1+VafepPOB+nmgjobbC1cIzwftxd9Gx5B/aupio4awy93qoL3EQFsl0STJp5IuUe/egj3PQw89SXNTK5s2rOaRhx/mC1/8DvN+J2MFGydoQdMtcvoQv/LRjfzSz/0smiGGCAaBFmIqcanIo/EnBbQl0j4zOMTZM6d4yx23RzGMmqxCRsfGOHb8FGtXr6ajvaX6guj4ocbIyAiPPv4YH/nIPar8UcXYL0hQ1SPty4WTy/tclDqPUtXnwfs8kAf4vs3DOwcVndU0Pcrm7StYdss2LD3k77+1n0MndIrhHMva0nimEGVF/urTH8Bo0Pj6177LRz5yN1NHn+Pk/fdiZDSalvdiWHkaezfTvHqDSpCLiYYqST2vsx7F2uq81LnU1gCSuH4BnVLVqq/uWI2nxT1JwvpF+iVUZtay2qvZXl/e/aqD9hIE7chwtxYUREu+mcIcTz29l1w+y6ZN/Tz66BMcOnKGsal5dh6aYXwqzdres/ztn/0huXyTqocV7lhVL18QCf2kgLYfhAwMjTA6OsSbb7qxGslIRK2xZ88espksK1b0YpnCn2uEgYYf6nz5q1/hbW97C52dHYvt6OrdqkfalwchV/6pmq9S1SCu6tcRVc6rXEfosXPnIF/5wTClMMSdm6Loixqkw9zcNHYxRjko0NLYjBFrplKe5zc/sobbb9vAvQ/s4K533Mjph++jcGg3XiqktasLy0iTbV9H87ZbiMVNzKCaANfiUXUTjio1jaYSiQaqoK2adaJzq+U/FOWi9pH/R4GSBDsy7moReW0hqH4iifp6pP2qBo6CoLMFqIAr1ohiLRjGVJ7KNWTSfQkxoVf1TYs7a6Eg6Wu+VYUaXvA9kiSUWtfJc1PseOQZOpa1sXHTah740Q6623s5M3SEH+04ydr+FL/7qV8l0FPVnsBoMIoo00/a5roeZwaGKBYLbN26OQpopA8j1Hj22Z10tLeyoq+3+mLpeAGMDI9x9PgR3vLWt2BJM89FWMnoIdXpkdfzecuqSRUOKRrLx/c9NFNq5iPmWH57anCch585y9iUT2HaZ3i6Qsl2ce0IKJNWheLMcTraNqnKozU9Bj97zzo8z6NnWQunntnBwNMP0tGXp7WpEc010eONNKzdRqxzVcRnq1BFdNeF747eGgXIVfCtMdnRKdVgeJE+UXVH0vEr1S6eq/JLpmliGFHORP67tvo1roAfqUfaSwq0owH+wi0qrpOI22NifJqdO4/Q0p5j5aounnjsWTq6e7ASHof2neTtb3sz7a09qqojahrWQf/J029YKJU4eeos6XQiAmdx4gk1ZmYKHDt+kt6eZXR3tVfvh66qab5/3z/ylrfcRr4pLynYCxbji3esDtqvJ1xH31VrUxeQDPyQsu3gB5qaaKXpSrRGworD2NQEE9MVChWd8oJNsVhhwbEgHtIcM9h/9Clm/X6ChQRdDfDRf9bBmuXNOL5OeWKawQNPktAmWdfTSiCJSU8jzHYSW/NmTFO8RaW7QMMITBxVoeQqkK15jcr4CkWgyvdwPeHQTUVD2q6P52uUnADJdZYdn0DXMU2NdNwiFdNJWRopU0ec8eTd0oxaGeyrv9910F4yoH2xbHbtpZClXeSEIHvNzhR5/ImdNLc20dvbycNP7ubWrZsplkoMTQxw2403khGVPfFSlDpp/SevF1jMGwScV63up1FqtLUoynnuuf14fsimDetIp+LVNhmdgwePMDo2zh133IphStnjYtPFha9NHbRfPYhc6ScWQVuSgBqO51G2fSXp68mY1XRioSoEVc/ZskxMzSIIpOEqUABoEXLs1DCnxz3KBZ18psy2rd00pC1KdkDc05icGWRh/CTLmjN4YcBs0caPN5HrW09TIkEQVkRwGNO3CHWHUrmMYSUiMLY9laDU5fsVBx+STKfUqkAFRLpB2XaxPbC9gETcIh43sbSQmAGpuKkA3FRRe4h+BavXOmhfA6AdRd/SMlKtQQ41zo3N8Oyu/bS0N9LR1cyhZ4+yefsGRiaGKC/Mc/ttb0VXlRW1UrqLkQlX+rq+3OdV4Xd1J1leRpAqK8vxiUkOHj7KrTffSEyqXFQ5r1Aju8hksmxcvybiqUMoV2y+d+/3eetb3kpza15dk14H7Ze7+a/b7yVaVc9Z8whcAewA269QDgwsUdc1dRW5Sk8Auo6hSVNXiKVXFEvhIYDroquCExffj2FZDpZuopsJNN8FN2AuqFBemMOMSSOVRrks5bEmyUySvCVRdKAEGaRc1sBhpiL1VT7zXgzK85RC6UfQMY2AREKjKZlCCmfjloAxqqHLD3x8z2W24lFxAyxRkwzkUyGdbc3EzUhGeHFUX7jKu6BK6yXufh20lwxov5J3TMoBxdBXIwg0zp2b4oknnmLFih6smMWJE2fYtn0Lx48dp6mpkeu2b0GvRgZRgvz1rh6pZeyr4iW1MqswZOzcOfYeOso733a7au0RBnJ6eo5TZ84oPntZV6da6srrsm/vfhzXZfPmTcTF5EEl8C8eaV/AaNe1R17JkLoK+wjXq/hiab5SUTYUK3MMTJfpyWexcSl54DguZc+n4pt4bhnNjGHF4wrUK65PqeJiuwHxRBLPd/FdX0XgMgrssouZjJPRXFJ6SIYiGctU1Esy30GZZJR4N+LMTc8wNHAE04xj4VDykiyMnOLk5BhpA0XhWJkUGzbcyIqebjXfCCduWTHipknK1Ci6No7vYRoxtb9E6E0NKZIxAW2BXZk4orRlbYuKHaPk5UvlKeugfU2Bdq1FOxJDEhAeHh7h4KGDtHW0o2sWo2MjrFu3jjOnT9PX10Pf8uXKIKBqMlmtYLpYnHAV3t4XHWKxzOr5vwoZGhll13MHeN973qEiF4my9+4/qF7sTZvWk4xHbemO6/PAjx/ixptuIJ/PoRvSFRmoa73UVi/5ey2e5aWPWat2ilRoZALWKRTLHBqY4Pp1napL1/Y0HNtjulxmsmIwUfI5MV4hmYwpKkIoCdsP8ZTCroHjOniOq7xGPQF8AjKZtJIQTldm6AlOkUvDgtZAunMNM1qD0udxSnM8/A9f4tAz+2hKy6F0fFPHnh1mvmgTt0ySrcuZnZ5m+5atKkfSv34D2YYcvlS0GCaNqWgCUO+N1IBX+xwcu0I8Jp2+EjVYajJ54VZr3amD9gvf+CVbPfJyL1uVJqnWj0Zsg0Tc53js8WdYtXpFpD1ybpzVq/s5c3qAG2/YrsBOCL2o6/D5DQSRj8trtT0ftBfpEY2zA0M8vWsPH/rg3ZhV0N61Z7/iOzdv2qAmF7m+p556mng8wYYNG7AsQ9HzuqrLrkfar9VTe7XHjbp4hd4SWkJWggGFYsjhgUlu3NCqJmVpjNL8kFLgUPANhmdtHto/Rj5rks8nqAQ6JRdKPpRsH92KUbEdMpbD7KxBPB2nJxfQlzOxpgZonH6OhnySYtiCm19Nxcqo0r+jB/fylc/9Gf7UNKm0ydi8janZaM48vqtjxi1aV2xm6PgJmvMZ3vqWO/jghz/K8hUrmSuJB2tIQyYR+ZBWq2JUlV8Y4tg2CcuK3iFdEuG18X2xJp1Lw3Y90r7GIu1adYmCbwXEEYUwNDzA7j0H6e7uxHVdisUF2tqaKS2UuOGG67BMSUbKcq7WLBDVgiuZ1ZdczL3aV/il95dzFu7w9Jmz7HxuH/d88P2YuqZa9k+eHiCfa2B5T5c6N8d2eeTRR9i8eTPt7W3R9KKokajArB5pX91nc/lHkxSjgLap9GY8XObnDY4NTvOm9c3oYQSAqgJPl7RlSMnx2LF/lLaWLK3NGSpeSKFk42q6irY9BZjiE+ozcw7yOYvl+YCECe7EMLnJPTTmDGyamG/YQCrXSCpmMD49zbe/+nlWNMHyjkYqM/PMzM3xH/7mfux5SKUdmpf1Mj86zbzmcNObrufXfu23WLNmLSXbww8C0klx0ZEVndwR0dSRd0xTFJ0lHLsmb001P6MKBGqNcLU7+NIESR20r1HQVsOp2gkoGXsv9BgdmWTn7mdZuXIV5ZKN7ZQVTyfLvBuuvx6R8Kg1BdQU+iLQfv02FbE4jup4PDM0xHve+XYJWjhzdpC5YpnVq/pJJizVlLF3737SqTR9fcuJx0Tx+5VtdXrkld2nq7eXaMGLdrp0M4poWUCpDGfOzbOxt0FVWqgQITSUgqUkBwkddp6YoL2pkeZcFjeE+YqDI4htGMoHVcaq72qcnQpoajTpyoaKMqlMDtPBceKUqVQamG1YTa6tjbyVwUbnyO5vY4+P0NcWozkb4FR8/vBv93D/I3twTJ229jzu1DmSpklLRwcf/OjPcfc/+wjzFY8wCMklxD0naqWsdU6oIML1VGJSrQJFvEzCJfE4fZFkbB20X0wbXbP0yMVfM9F5CAPR5bMZHZ1i9+49tLW14rnSKCDSqwHNjXm2CO1w/hCLSZOr9/K+1JFq+iEaCwsljhw5ih6z2LppPZoesm//YcoVl+vftB1DDygWSzz6+BNs27KZrs7O6mTzymC7DtqvzxNd/BYpp4sEnKQqRGiSkmMzMlthVUsWXRf6ROyqZYyayrRXx2b3wCRdjXmasincUGPeFlPfyCHJdh2VRDdch9MFh2VNMRosjUIRnJkR1qSH0N1pxs85FLObaO/fQENMw67MMXTgPvJJn2wmgRGWKRY8Du4dJaUH/M6XHkCL5fAGz5CIm+RaWrj9rvfyK7/+m5QdR+VL5DihJnXY5vm2CS0I8TwHUzp0xcBDs6qALdz3YuRd67asc9rXPKf9Qs7sBS+l0l2QZZqlIu6R4VH27TtEV1cnU9MzxBJxLENnzaqVtDY3VVPbrzdoV4WwQigUiuzbv59Va9bQ0d6MbZc5cPAIppVg86aNaon91LM7aWjIs6p/pcroS33vK1V8qIP26wza0kKoRy3reqBRqkgYUeLsxBwbuzujNgHNVjSeRONSBigWZM8OnGNZY4b2XAZX0yi7YmxtKNu5iEYTA+uQQ1M2a5szZI0K8yWXhamzrMrNYzglhk8O4zZuZNmmrZhGgoGjO5k4+Tg7HjnGx39qG13LoOxaTBwdpyev86kv7uTU6WnC2XO4usayZcu5+4Mf5cMf+1nKbogfBqSsUAUSArziriTNNvJ3xXUx4hau65A1DRqyGRVMRNVMz4fpOmhf86D9Sl7CqqwrqIE+ODjMc3sPKJPehUpZcXSpZIw3bd9CMhEZKkhmPGrxvbAL82omJmsmCdWvk5hfaswnZ9i1ezd3vfMtKqEzNHiOqclp1qzrJZG0mJkssX/fPlavXkl3d3dV6OqFnaJ1TvuVjIrXZ58yiOmzprMA7B8ocHhonqmFCl2tCXqbIBNP0hCLkbBiqqQuocOxs9Pk8knaGlPEDI2K71P0NKaKCyoKjpshtmf+L/beA0yO6kobfit27slJEzVKoxyQBAgECgSTMeB1wmuv1wEbPnv9edmfXa9z+B6vvesHG6/tNdhgA4vJWSSRhALKcSTNjKTJOXfuSv9zTnVrRkLSaEYzgFDV8wyou6tu3Tr33rfOPeE9qO+OYHpRNoJSBF1hHQPtdZjvH4RmJlFd0whTqcTchefDFfTg4Po3kNFfj537GlBcmYWiUhm//tNm/PPXVyCpi6juiuOZl2rQ19GJ5ngYRSWV+NJX78D0aZUYiMaZy96Ix9AfisJFBnTinbcMqKKMQQBBivGWVRT4gGCAqjSlQvzS3Ca8rui7k89Px6Z9Ttm0R1qCdhw3OU0oW7e+vgkHamqQmZ2FRCLOKbykHSxcMJ+3eZw0wF7w4cd4gjbrXkON044AIto6e7Bz5w5cdcVKdmAdOdyC0GAI8xfMZI6V7Vv2ITsrE5Mry7h/9jpwQHuk0f+gfqcKnbbJg7JjEjz3NF1BNDYIn1fmjEdNs8M3wyYQp1jupI5DnXGIpoVsv4qAz41IPIFQ0kQSEjxeFUGvG+HBEOq7IphTkYVcvwuaKaG34wgy+o9geoECI9yBLc0xiAVLMHVqJeJb34b/cCuqB9tQWpABNU/AxtqDWHXJHLgVN1564SDuX7sL/aE2BD0BXPfxT+LWz/0DVFVEVDdhijJ8zN9Oc86mgaD1IZomek0TmbJdbk8HmUeG5nbaMUljkHbwn2w8HNB2QHvY3LBB27AszoYkfobq/ftx5EgDAsFMJJIJJsApLi7E1MoKyCIlDRyf4j7xoN3a0Y0NGzbgEzddyyFWRw41csrxvHkzMTg4gAPVh1BSUsz9HKKUdUD7gwLlke5L/CI0ayhGm0s5WyI0g/hi4lAVmTMO0645k/GQrjDQ3BuDR1aQ43eDTMVkZYlR6J9hwjRs+3JIAxo6Y6gqUuBzB5iCtbOjAdHGQ5gyCZBUA/s31yIhZGPOBVegbfdmZHa1ocMXhyDrqOjLhmhqgKpAnq9g3Yb92LYnhse2vISq0ip89evfxLLll3C1paimQzclBFWRk3YoCoZCSynyhf56TBMZsgXJJJ761O4xFUI7HLRTXsyTis0BbQe0jwFt+02fpnenzElgX/V+NLe2MwdJLJZgTo/ZVdNQXJSf0rSH69oTD9ot7V3YuNEG7Y7OHo4nLy+vQF5+DjZt2gS/N4g5c2ZB4vJjdvq7o2mPBJ0f3O/2/skOPqVDp39ZAhJ6iuNDoXxDAj6qMENKggHRNNA+aDv2gl4XgzZZkTUC/FRJOtMw0BMHDjZ2YkFZBiTVC79kIanH0XiwBsrAYcwo8UGLd2HjWwcQKF4InzsBnxrDkYZ2LKzKRaDGjXiEIDkG7wUyBnvD2PhSB+pUHTNWXIWLL74UqsvuXzhJLxwBma707tNmDUwbO9qTGrJVETJVyxm287NZXIcrFU70yPGzkaXz0aRmPdOFN6zY01EmWYFt3Hv2VaOhuRWSpLCphGKhq6ZPhd/rtbWglMYwGnAcubfHmkdoUdNibmrtwIYN6/HJW25A3aF6tDS34uLlF6GjowPtbR0oLS1Ffl7OcQvh9F8mjiNy5JEZzzNsuEpRobLWQJmNlM6usX034KVIDDtbyuSoDICiMbqjJmRRg98lQREpYsNuJWnYLSYMHV2aG7WtbZiZlwXJ60aQ6hCYJgYGB9G7dx2CehNKCzOR7DOxblsdwtEEZswp5Tm27KIZCPSqMHoGkFCTsApFdG0JoXvAjSmrL0HO4tnDbM8mIjrtUoGgTC5TAmYbtLnvpoD2RBK5bqqfyilExxUUOf356WjajqY9bP0Nf9unk2fA5hIqOrBz1x40NrXA7fagr7eXswxnTp8Cl2rb50ijHWamS7V7+pPxvUBwAtA2gcONLdi1axeuv+ZKNDW3YXBgADNnzeC4bLfLi9mzZ0Bk7/3YdgAOaI8nJJ9GW+SEE+z6NZwTSbzogomESX4TcEIMa9pcLNouDydaSfTGKL5bgs/jgpKuEMPmPcAQKZnFQDip42BbB6ryCmC6TARlBaKhsfV84EgT+g9thc/Tj6a6bgx0CEhsqUXesgIUVpWgcroPgsuDhDYIJaagsbkZZngOshfPQM60aRDJLp3KKiZPUG9cg2EC+V7KtiVeE1KCbC2c/tmaSCDXRQlEEseaH1tQ5PTXiQPaDmifclVRirFpGXb1F8vCrt370NDYgkAgA909vVg4dyYqJ5ezrdsuR3b6tuORl/N7QVvTTdQebkBXVxfmVE3D4SNNmDSpEIJkorO9B8XFZcjJ8XECw7Ee+NNfFA5ojzwy43qGacEUKStSgmSJEEwdEJPMUW2YKvN12O5xgx14tqnEwKBmZxO6VQLC1GhTuJ/AjNVE7IeBhIbdLV2YXVQIQzTgkRS4hThzxCcNGR11+7H19aehDBpQNtbAt6UWfZUZKPz7JSgty4LiIQ6bKLxxAbuP9GDB6tvgmlGIDEjQ2V5tFzagWd8TI5s2gTaBMmn+ZHu3QZvygdoSCeR5iKGQo9HtHcNRWojTn58OaDugfdRffaKFyISuNDFT9JnEdbx9x25OGVddXkiWgQsvWIzCwnzOXLNBO0W1OSJf2UhL3y53dpTzzDKRSGrYt78GXq8XXrcLtXWHcdGyC7D/wD52is6ZS8yENKjU9vCFcHqJNbw7dyrXjDQw4/q7zTxpa9FURJq4YXQzDs0UmSjKrYpQiNKUx8Z27FFBj5hhQTMMuBURkkS/Ur1PAncBuiBAM0z0J5LY1tiL+cV50AUmVoVPikOWVcRFAYmYiZ1vrUffK29Cf2c7fG0t8Jgq3syUUXhZFSqKMnHzigWw3DG89lIDot0ezKVK8FMLIUsuW2M2RdawOyMJJC0T+T43TCqDRQn3lgBFkuCRJbRGYsj1Ehe4DJNCZCwTAa/Hpj8+IVnricXsgLYD2qfWtI9ylNi82jS9qArM5q3bcaC2DoKloKK8CEuXzEfQ77cnn0B6Dm1zCcTPZH2/l+WPokQosWbatGkIR6KscVPGIxXsLS8vQw6VkuJq12O/sQPaZzJmY7mWsm6ZrYNf0DrxWms6IkkDsWQCLlWGW1JYm6Y/djgaxOpnn+MRNciygphpOyQFkzRyKnRhoj+uYWt7PxYV5EBSDGiWC4qsIUMWIYsKBnUDO9ZtQ9MDDyHeUAdRU1AapfvHoFy/GJ7SUixbPhVKIoL1T2/F5jWbULjoPMz5u2tQseQ8uDwCRE1GXLPQOjjIXCfZviCScR0JDkAFAm4ZeT4ZHSEdWR4JoqgwlaxgJjC5KBeqZXJCGJfLY1v4qWnYzgS0j98HHz9aY181Yxn307/GcUSevqyO1uizB9NOJSftgarc7Nm7H3WHDyEWTmDWzCqcf/5CuFQu2JTSjtMa9yhueMypx/Jpk0YWjcawfedOzJo1Gy1tbQj4/YhFo5zAUFU1I7XshyrRj+XODmiPRWpnco0dP5LWN9kkBxFJKjdmUA6kgUg0wSRQkFzMDxI1LMR1A33hBDyCBrciI6pJcCsSDD3BSS5UHCMajWJ3dxhVmvC/xgAAIABJREFUORnweSk+WoUoaghIAoJuD1FKYdPGrTj4u3uhH9iHpKBidsKFElPEEdWENH8e8qYWQVc0CBv2QK9rRkfADV9uAPO+9VVMXnkhfK4gm2OaQlGIhoBJAQ8EUYcsE1eKzVyoWHF0x2WOLLEECQa9XOhxLNpf2E5JkoG9Tzh17u6ZgLa9ik9+OKA9JJv3qbDvmSycE187lACfpllLATdE5lrYvms79uysQTJuYdWqCzF79hRIR8uT2Y6YsR/D+YbJ0QnWrnft3oXKKVNRU1uHKZWT0dLchKlTp3BCTXpKkp1xrOyDDmiPfcTGduVQ5iuDhsWFxdgmrWkml+niMeE6oEdHh8e6M6QjwyNzDUabcIpyDSg0UGbAp1JhW5t7UOj3IsNPgE9kUhpUWPATaIsaGjv6cOilN9Dz+DNoqj2EBYMCqgR6aZgcPjgYlCB4PCjuCcMlB9A0pQjuw4fQNq0AM/7P32P61ZfB7fKjLZyAboiYlEnOUg1Sik/FBmcNHTERWZQsBAmKRa5Q++AdxtEq7/Z3p7Jwnyloj22MPtirHE17FPJ/L2inoq9SbQxGI9i6eTd27tgPVVFw/fWXo7TULqhr18E7fQfLe7s1HLTJEQqEIjFs3bYNpWXl2F+9H6WlxZAlEbNnzeR0el7Ydk1tB7RHMc4f5Kl2Ebx0SglRmtp1F4kEStN0eFUlFc6XAmy2advUp80DcWR6ZQRdEkxBgWxpdsigqLIvhpJrdrf2Q5VE5PldMKioAenbFJUiSRBdAtoH4jBCSUR3bcf2B59A6bs1KIuFYBoysoiISgRiggpZjsOjZqN7QRX8m99FjMIOz6vE1O9+BXMuWoH2wQQMAyjPlDk9nWZhumAePVPzoIGCgAuSSHZ7Cmek2iKkZ6eydlODYNNCnFznHQ/QHs5N/0GO/ene2wHt05VUurzXsA3V8VOJtrGhcAQbNmzGpo07UF5Wgps/cRX8Pg+X9EpTuY7ilsNOTTs1UxoJLaBoDOvWb0QucaJEItz+ogXz4PdTvDi5Te3XzJnwfDua9thGa6xXEUSnKZNsmONyvdBMAYZuwE2VcVPAzlopgTbHPgMNfWFk+2QEmY6X4jLImm1B58pExD2i4UBnGFHTRK7bBV0WuOY6EVOppgCPIqI9GoXbkpApJ7HnieeR09QB9c2dEGqakWUYGLQ0xEwFYXcMIW8GlNlzYezYgPy4B/1BGdI1F2L+t2+DkVXA1XPKMl2sSLDKkVowZAap702iKEOFSgUl2fk69FzpU/kqFsf4cY+kAZpleDT/wh6t2tpa+P1+hEIh/n9hYeEx6fXpMR1KUhteq/XMfEejmS8OaI9GWsPyI+2JNQTbDKmcj2tiMBTCm29txob176Jq5lTceusnuFRTKuBpVHc89uQhbZsSawi0X1v7JmRF5TR1n8fD7IMUtUI9GYpdGTvPtwPaZzBcY7h0WEpXinzMrvmZNARoug6fy44MSVdaSgM4FQRu6Y+yycHvItpWCQqx5rEuzUF3XKexsT+JzoSGQrcLCVFDnIoFWzJkQ4QqSuiJheDzSPBLOg69vQlTZlfAf6gf0Ve3Qa8+gGj1PmgDSeiSgR0+BUpFJbIP7EOZEYQuWuibloecO25B0eqPIWxJKM10w++yQxOHGLVNNA7oyPMAXoV2BRTLfawBz47QSln2T+FIH62mzSal48A6Te/w7LPPwjAMtLe3Y9GiRfynKEOl+NLnHQ/ejAUc4vv+WMEd0B7VwrIn0pDzwtYAbFL6VDYulfuCgYFQBC+88CbWvLgWn/7Mx/Gxq5YTkeao7vbek+0lTfenhRwKx7BmzSsc+ldSWogLly6Fl0jnU7EHw0MExzqdHNA+wyEb7eUpa4A9xyi81E5Xp4iMWDyOrIA7pVmnONWJZ4QjM0x0DMSR4ZbhISAUVUhU/5NSZ0RKfDGhmwY6IkB9JIpijxcxxBA1yTyhcHgh3ZO0zIBPhk8VceCxFzF3yQxUVM1FtLcLWkMnrCPt6DzUiEhdDTp7+9Gi6bDq9mNqziT4yyYhPiMHiclZyFi8Eu78SkzKUJHjSc97zlHnBLWGQQuZis67ArKIpA149jxNsY+wEAgMTy7E0YI2VXqKx+Nobm5mx2xZWRmCwSADNSWpqaqKvr4+5Ofno6Kign+jEoQE2FlZWfwbAfmkSZPsqlFHjnDnysvL+dz343BAe9RStpfT8GjS4R5otiWnrHddPYNYu3YdHn/qSdz1r/+MJXOr7GvZO55uw56RttPpFL5sgQO3Uve2t8wdnQN46OHHUFlZjvlzpmPy5MnDyogdbXXUTzj8gjMF7SE/gN3qMVoOP/TRWJwT9tMmu02beex/9/f1o3p/NebMnYuMQGA4dQXbe9MGhrG+qM5IYGd6MZsKbGck656WgYRhoCuUQGdvGIV5AfgJmGXV3rlZNC9sM0jLoImgS4DLpSJhkSfDju0niwrL0TLQlwAOdIdQGPCwmYQ0eAZJgbIndfT0x5Hn8yJohbH5x3djdlc/yj+2CpnXXwQ5twCyKSI+EMbAQDOkfg2N/XHEa3eibt82TMoQUVpVgbgEdHjzkDn/CpTn5yPfrXKVHSrWQCHZCSjY3ROBS/DBpyQRTSQQUGXk+z3wKRTKmFZNjo3aPpFoRwPaNPfC4TC2bt3KNA+ZmZn8mTTqnp4evPPOO7joooswMDCAl19+GZ///OdRVFSEhx56iHMhVq5ciZdeegl5eXlYsWIFDh44wOfqug7a6Vx3/XVc3Wp8Vt7JJ5ID2me6yIZdb4NF2ihBlaeBgXAUjz7+FN7dvAU/+8F3kJ+fmyq9NAQtaXA5dYQHZZSlNRYitDdQW9eKx598Bgvmz8EVq5ezBjDe27SJAm0G71Ss+1GYPQ5lj9+O2u80i7Wid9avx4qVK5GXncOgnTYHmQR4AsXpjN0kNI5TYvRNcdo6vZRT5jQCVlDldQsDAwkUZLqR0JOIJoG4oXCSjCSZzD/SGU6gyE8x1yIESYFXliBJdpUa8neYkoGBpIX97YMoyPQgbkpcuZ1Kf1GiGIUNtvfoUAQROWYY+37/R2Tur0FxTiGyqwqQMW8OvLNmwCwshO424IEH7QnA29eIlx79PfIzZWSWlyAsSDjckYCcOROz5p4Ht+zlik9ZPhEBVYGWTGJ/Xx+CUhC5Pg1JS4BfEjE5Pxt+VYLIKe/svn+P2eR4gY4WtA8cOMDAS0BNSs7DDz+MmTNncq7DCy+8gOXLl6Ourg5PP/00fvWrX7HG/etf/5rL+q1evZqvJcqKK6+4Eju2bUNXdzeampt4F/TV225DFuVGMAf4WOO1Rp4yDmiPLKPTPuPoljb1rmXeCAjo7Q/hwQcfRs9AP771jf+DjICXJ+Z7KShPFV1CYVHpquk6Egkdb731Lta98w6+9KUvoLSkaBhR1fjpmOMJ2ulCxFQsmbaV7R3tqJxcyVtN+m7Pnj1MebtwwUK4XC7s3bcXhmGipLiYt63V1dW82OobGtDQUI+Fi87jyIQjhw+zwyiRSCC/IB9l5RVcB9OOWjjLDgZtCvMj0KasRqpAY2IgbqFvIIrSfB8sI0nFaqBTdSVKUyeTgyGiJ6Qhx23CEgUMJCmNXEdYp8I2ceIChJA0ETMl1HRGkOkV+d8JQ0AkFoMIF1yiC4OxJLKzBJTp3Tj4y99C2F0NXVegiha8wSASQRnBrByUTCuBUlSAiKQCrU2oTwxg5qWzUaj2w+uT0NgTRZtegimLPob8wlyyqEOSARfVgTQN7O3uR74nA3l+Kp9GTlPARyn4HPKXDlY9NpJkPDRt0rLXrFmDG2+8kc0fd999N5tIli1bBrJpu91uLFmyBL///e/xs5/9DAUFBQzapJFfeumleO2117BgwQJceskleGnNS4hEI+y0bG1rw2c/+1nk5eenCmY7oH1WrDzejDL1qd1d2jJR5IZBFWY6u/D4c2vgkkX84xduTSURDBkPbPvzqbZE5ElPgbpgcLHhJx5/nkO5Pv2Zm6HKaUC32xgvp8h4gjb1i8D51VdfZdCmSjotLS28YNavX4+SkhJ2BJHd8KabbsLrr7/OW9Y777wTb7zxBtscb7/9dvT29vLnFatW8qL634ce5muuuuoqbNu+DfPmL8Alyy+GTChxFh4mbPInpoMi0IaBqGZhIKQhw++GW6VZZZsOqDQexYBYhon2UBxZbhOK6mItmpSGqEbn0swkpikRoaSFI71xZLgERC0JmkXaNjkryUaeRGN7HC63iDKtH9U//AXc2zZDsaiquw41CfSLJlRBQtCjwlAlJCQRScWAd8EUXHrTeZhSKMJwyYjHkqhuy4R75mrMnz8ZkpVAUkzxaQPY2xVGlseFooDK1S7Jpn6UkDYVLUIrYpjx8IQjOVpNu76+Hq+88goD9tSpUxmo58+fz3Pv3nvvxapVqxiUv/e97+GHP/4R8vPycM9v7kEgEMC1116LRx55hO3XM2fPwh//8D+49hqiRO7Avn37cNtttyG/oAACvZgcTftsWnnD4qlTTiWOUbUstHb04K0330BG0I+rrrwCgmjzNITjMXR2tKOjvQ39/X2IxYgPwiadIhCjv0gsigSlAydiTJOmyG50tvXgtq99GQUFWbzEJ+IYT9AmTbutrQ2PPfYYsrOzcf7556Ompoa7TVtT+kzf33///bjnnntw6NAh3HffffjKV76CgwcP4pprrmE7JKXpP/PMM7hw2TLMrKrCo48+yk6lL33pS3jwoYf4xXDzzTejgLSes/Ag0LYDNemlQx4SjesqhkIJuBQRfr/LtlELRLZEyeEaaCI19onI9shcXszkLEMLCUuARMkrIqWyWwzaTQNJZLqBwaTFFKrEe03mC+IHqW9NsG6QLenY8uOfImvjHmRaEvLm5yOYJ8JfkYlD++rRurULUkKBf0oGMi6rxKoFhQj6VehePyxLQteghHplKornLsDUgizIpo64SBo1hRhqaBzUIQgayvwuWJLKLyHq8fA49VSg4CnzG0YD2mmlgebVtm3bEIvFMH36dMyZMwc7duzgv4ULF7JWTfNt4XmLGNzXvPAir8WlS5fi3c2bkZGZgQsuuABb3t3MygIpHxRyW1lZicWLF0NRqcq8o2mfJUsvbc8+UXeJzB5sjyWTBhXabW5tw5GGetaD8nKzUZCfh5ycHEwqLmaTgSgKeOXlV1jDjMVjMDRgMDQAQbIwfeos1Bw8jF/+8v8hK9MD+YwjU04s4vEEbbpDU1MTnnzySZ7o119/Pb+Qdu/ejQcffJAdPVOmTGHv/rx58/h72qbeeuutvC2966672EOfBu0lS5di9qxZ3B5d88UvfpFtlKSJE2jTPc62w55BXEedfRg2N5nGBThCcQsh3UR+UIXK2ik5EMkERxq5gP0tgyjJVBHwum0V1dBgiiJEU0eSdn2SjIhO4J5Ajk9AxBARTpqIJJKcvGMYbtS3RJGULU58qfnP78CzdhumXVSOyTNyEVOSKJ8xDS5FRyIUZrpXT1YRaqBiaUCEbOjo0d3o0VT4Zy5ExJfLZcnKsgP8YomLCizT1qf74wJao/2YlZXBcdy2O5TDze2d4tF0HPo0PnHaafMcRX2QjZr+T2Y4UpDoM81F+jc5FulcSZHZ7KYlkvyZfEbkS6LOkbnO0HRug85J/5++T/uVxmu3e/wcdmza47qqTwXaduQEmUpq6g7jT/f/BbIiQ9cSMPQkZEmCoirwuD0oKS1Bbk4Os6PRVkvXdLa1ZQQzkZefi/zCPLy+dgPznMyeOw1z50yjqNxxfZJ0Y+MN2mR3/tvf/ob+/n72zlOpNJ/PhyeeeIJBnDQVMouQ04e2nI8//jjbFmlbShp0VVUVF3YgRxFpO7Nnz8YDDzzAL8M77riDwZ9+p7ZIZmfbYRvMKOWFDoXD4wQygVgWNI3MFCZcHju7dshdp/GnHfU9KMvzIUjaLsU+k3ZrymyPThiALAmIGkBjbwSFQYVBO0KhhJrBae7JOLD/8AAiHgvFeQEk1tyPaaEYXPIgAr5BJnCqKJoBNUOBohMPt4Go7MPGLg358VbEvXkon7oQhVOrYPqy0dIxiJhsoiLXB4nY/8hWbaYIoQQVu7u7sCgnE6KisC07bSAcbjQcgvATj+RoNO3hMdrHJ9mka1SmgZ2BmMzrZOs06LWYinLitwlJm8YkZbxJPVeanG28gwEc0J7QVTwctI91M6Z1CKrj2NTaiWefe4FD9a5YvYLrS9qHdEz0B08sqlBCb32qqED7VtFCV3cXfvzjX+Bfvv2vaGquxbJliyCcJaBNz0SAvW7dOpB98eKLL2bgJdv22rVrGZjJNk1hVQTUBPIUhkVefDKbEBg3NjayTZzs2WSP3Lx5M7Zv385aOm1nCcwppnaiNJ2JnEK2RY3MIzRjKLORDgOUEx6LG4gYJnKDFINta9pDETgK9rb0oThLRYbXy61QnDZVrpFEE4ZFxKlA3CQGvgTyvCLikNg8MhhNYFATEKHiHge7kKnKqCrLwt4XH8K8zl64ioJQBzvgK/Sit60NJZMyoYckJEoLIecVI2kUI9PqQuNAFy685rOQhDgMy8Th1jA0w4VpRT5WSgjoiGObaFip72+2tmNFSSEoX8gGxdRraBjlw0iu5NGANkkyHZF0fIINa/fDikew/G2fqN231BLlgN5j3i7Dqu6kopiGtzURc8XRtCdCqidpk7a9tBwb23rw+GPPICBJ+LubrkVWYT5MQWMOCC7LZOlIJAUcPnIATXWb0BeNwR/0YkrF+SipmIKHHnoWPm8Orrp+JQ7s2oRly1ZNGECdqaY9keKlhUemELJp05aWzCMUT3s2gvWQnAha7Rj+NA8HAQaZItp6o2iJ6qgoccOTpDJkBiyZ+DtUiEYUNV1AsS8Bf8ALXZWgh6mlBGNhN5kDqKKSbqAjrMGvEqtfEnFNQE9Cg2JaSFoSDrQm4QdQXCqgY9cWhH97L0pqulFZXAD3+bNglRcg2+dD3Cugs70LSnMMHfuOINjQhNarF+PKn34bUF0YDCWwrymKuKmgoFBBjkXmGAFtuoVJfg+HF2491IFFJQEEfNmID4ZRWJCHgVAPCrK8KAl6oYo6x4+fSiEZLWhP5Hx8v9p2QPv9kjSvRJPLZHd2dmPT9l2IJOKsBd1w3dUQ2a5H1UlMdLU34K1X7kFB5EVUVrXB4xNgiBIaej3YXluGqHElyirnY/Xqi7Fv6z6sWH4pOzUn4vgwgzbZESmzbefOnWxjpPhZigKY6O3pRMh5qM0hq64N3ClvtgV0D8TQ1RPDjJJMyIpdlsxijj6ygevY06qjPFNAwONCknioWbvWIZsCNEmCpeswDB2dkSQyfX7ASkLTBYQ5wYZA1cTm+h4kIkmU+lV01h6A/sob6O09ArT1IhBOwK0R45+KiKIjU9dgJU0cVk14yGc6Yyouu+0fMeeCpQibJnr7Nezv6kdJQRAzs1VILnKXm7AMAaos4e3aXlw41Y+ARHGOtGsQoXPEDxX8ZTN9Knzu5BJ3QNspgjCh69HODTHR29ON6poaDMZ1NLe0YPUlF2JKWQlrRM1NHdj87M9QkfUMijM0WLkaVHcMiiUhLEpI+F2oa5wK0fwCFi/8NHYdOIiFi2Yg4M2YkL5/mEE7vcUl8B6uXZ/doD2UnGUPaCpdHUBvOI7O3gQqczOg+CjUj7b7xIxHAGdiT+MAyrNUZHtdbD82uJQX7eAE5vcg3mpdM9EWjiIr6IdC7HpUKswS2VE5aCSxt2UA4ZCBRSVedB44gLynNqDyS1ehS4qjZtsutO85hOihZhjhXgRFGZrgQXdeBuZMyoLQEoVSUY6L/uWLkLwuWAkDW1t6kO31ozLfz2NEkSwJU2Xf4jv1g1haHoRbikG1KMKKlBNSXihuhlhT7ONUgZsOaDugPSHAl26UFpcOHaFQHw7VHIEkenHoUANUGbjyyks5fGvNE79FZt89mFkYhuEGzOwovIoJg8nidRiCG3KWHw3t18IvfRV6MBfJ2CCWLlw0IX3/0IM22x2H2NbSQji7TSRDQ0mp5zZ0AzFNQ/tADC5BwKRcF0ObXbfdrs+4o6UPeQEfivwqBIqf5lwBEyr5RIg7m0DbNDieOxjwwidS+juRT4kwDQFh08Lejh50dWuYU6air6kJyf99DYs+fz3USdmwLA2KOwhV8CFphKEqccTDQN2AjqKgha6n3saRt3ah6Js3YtriBfAawLqGXuS4LMycFIRlKexitcgUIyrY2tqFJXn5EFXAk4oYIXsxPYvIpkKR3Tinsms7oO2A9oQA39FGyTwCHZFYHE3NHVAkL/r7Bzgh5ILly+B2Geh7+2coMJ+GJ8uCqZDLX4XskyApOgwpDFMyYXjzYGTdgq3vuDFrye2o3VmNa669+pi+jxdofZhBe2IH68PROhUxSOnbSGg69rUMYiBhYuWMLABqqsq5ySaQA13Eg2FhSl4ALlVBggFSh0w57JoAQSKWEgs9EQ2iDOS4bZME1XWkWO0kNFS3dqGpNYkZJbnQOroQ/+PjmH3rCnTFWjAQi0PJyUdJQSX8WTkIJyIIdbQibOkIls1CRl093vnlA/BcPg+XfPmzHHu9pT7ClK/TJimQRHrJUBEE8u3IWFvbhUvLc+BSTLg5yJGKGtPTkmmHHIEUHCjAZvM48eGAtgPaE7ZSSVOi6n+0JQ1FNezYfwiJRBizpk3Gxi274HapyFU0BA/9NwqsDTAyErBcRJmZRNKjQiITpEsHaDusCEhkV6JmSw4Kpv8Hetq7sWL1sc5IB7QnbCgnuOGhgDc70cQ2j9iJVha2HerHka4wbl46CYpMtKbUnQRkS8Khlk50DiYwZ3IuAi4vNAo40nRAJvAmCJU41zKcoAIaIZRmBTgFnozHuqXxX21HCDsbQphVmgNPMobun/4nqj59GZRpRTAGerF101vQYyZmX7QKOdNmINHXy2GJvUI+Kl06Nv3uUfTpYVz1b9+A4fHgUHMUiZiFqSUiPB43RJ1KoyUQTQh4eGMbVi7IRqFLQMDtZtoBCiOUBQFZXp9dh5UZAMcnTnuCB+59a95xRL5PorZB24JiJtDY1oeHH3sWQqgdl18wHx1RE219MQTkGMq1R1BivQvKShcVF1fmTlJarDcOZOhc9VqmupRuYKBpOjp9P8dgNIQrV192NHJivAA7reHZwCHijaYeZLpNLMzP4bhaqgVo57E5x/hJYKiAM5dAsMA82gTYdNR3R9DSE8XCkiB8PtgObIE4O4COrn7Ud8cwc3I2Mlx+EKG2mDSREA0k2QRiIK7riMSB/vAgynIyEKfKNpQwSaGlkoiOaAIHGvpRmuNBQJax74//jdmLL8TkFUsgql5EQu2ofet51Bw8hFWfuwOZOZMQjoTQ2hVHTqaGhrd3oampHjOvuQyi14OOgSiSCQPFWX74fB5I5KCMxxGKGdhyMIRglo6yHBVFOXlMVGVaOnySgFllpVCoKDYX9j15tq+jaTua9vitvRO0RBmRopFETV0z7vv9H5DRVYNsSYOnYhakyTMRMTRUxJ/FLM9GeOU4LFNCh5aD9l4VPjUK9yQDuZkuuKQoQpaE2vpJGMj8v9i8vQ5XXboEi85bgKzcIt5iUvIzOeXZ43MGqOqYRyZ0Sryn8eNpaAmrk7qBeEJjrTqqEyMf4BNFKIoGkWqQCl7K9+DKNp0DCQR8duSIRlzcSQsxQYdGlWEEckTqiCdMxPUkAi4FCZqUJqDKCmSXCF00oUXApgzS8Adq9iInswjB0gwuJKyKQECMY+uGdZCD2cgtmoyEBkhURNjsh5C0tXhZdcGluOzMQ8GALLnh8/khKhQbbqA/lsBgSIepCPC4gCx/EIqswCXLUPQkKvKy4VdEiEzp6mjawyeKo2m/T2uSFqNGljxdRm3tEdz9q/+A2l6HTJcLpXMWoXjhYnSFY7CaXsaCwBso80UQ8wRQd6gIr+/xwZKjWD7HA0GNIdSfxKBLglVwPmLRKuzZvB1FHg3LVyzD4utuhez3UkwAJM6BJqKgsaO2A9rv0wRJ3cZmwE5nB1JhXtu2S6ROlLWoUxo4ARmNKWmm5NQzLGhEYmPXHkNCMxBJaojrdop60iS6WoETXDhZxIJN32rSucQ4AuaBpnRyetNTqoAKBaILCIc6EatvQFaGCy63BNXQEYsl0N3RhZzKCtTuqca0qdORkZsFyzQgmhYikTgEbwA5WXlsw06aSXaXEl0sVdSh7MzBSAzRBEVGeXhl+H1+qIqL411ELYmCrACCbqLMInk4mrYD2u/vOuS7EfiR+0UyJXT19mPNS69h3+trgf4uLPv436Fk/gKsf2cj9mx6DiuKd2P15AjC+VPQvTcDO1skRDQVq4oCePRwP9o7B+GdnoOvffX7eG7Nq2je+i5ywg2YPGsePvbNu1BQVgGZUuaJ/pXY01L198by2A5oj0VqY79myKJtzxpShGkMSNtOGgZzhDAAktmAkmXItW2Af6OK5woBL5uu7EIKSZ3Ipoik3+TkGfpMzj1ZUpFM6gjHk4hS9RlRhiQpXAidiiZQW0lFQHSwGYdefRrzphQh3ycBRgRmIoL6vY3IXX4t3njseVy0bCZKJpfCBYWLD3f2hSDmlqK4jIp+GEhYGjMuUnFrMnaoisqavCxKqZeOBlWRmduD4Fmhd4dIGjYlmtFb5uSuSMc84phHxr7aTuNK2uoSRaVuyag92Ij7//AAEv0dWHnNZRAysvDnR55DdfUuTA3W4+r5JgR3IRap5XDJLpiiH0I0hucaouhLdqNo/jzccfsv8cLa5/HYH/6MQmhYevVVuPYzn0BWFpU98nDNPpr1Z1IQwAHt0xjYcTwllUpjt5gCbDsOm75IE5WmiHyPplYT41+qE0wHbJeEIM4SVr7tgG7OsKT0ctJ7oxYQTmrQDWLdswt2UBvET+ISKIhQRpjAX4+jZdNbmJETR3aWBVFPsPIx2BBCT+5chHoiQNc+LLncNxPvAAAgAElEQVRoCVel0RIJ9HSHYWSVorRqEUSBPDnUAdKh7dJo9NEu9GvXa9RNW6Pmyuzc75QDNlUCgWK2T3Y4oO2A9jguv+Oboglq2yUNU8G7W2vxz/c8CTHgweLsCOJqPjZ0i4h2NME6+BJKvWHWQj4/LQfnleQhDAlJMwZZDeCFunpcfMuXsPLyT+CBp1/AXx97GdMLy3HnbddjzoK5XLyaFq5oStBTJu2xErc6oD2BU+KETR+ra6ew++hubahQXRrVbVROv545vDkN2qn205VM6SOBJsVKG2bK5KKT6USGzjw3ZLygRCWLObMp4SYJE6H2XiR3rcGUWUF4RIr3VhDtHkR1s4npq65C3ctPYd6CSoAoYanKzuEuDMpZmHnxaoh2wHWKJyWV4UlrgN9OtgXftGQuMUYViChVyH5J2c9EcH+queuAtgPaE7dCaVEYBsKyDJ9lYtOmg/j6719ERHXBH2mDOHkJ+gUPzKZmYM/jkKNtMHLmoMLVj9nKAMozffC4ddQRn0TZQnzm7z8Nf94k3P5fT6BhwMQlhSLu/te/g+LP4qQLhQiFeAlSujNpMGOzazugPXFT4sQtD0WPvPe1P7ysdDpzcvhZQ2UD7G+PHXOOECGDBWm6FiXaEPsfcW6bMEwLxNJNjuuExOUXIFkxEJdfIimh/pXHMG+aG/6ACrchIxTpxab1NVj6hW+g52A9zPa9KJlZwaabcHsIPWELuXMWIaOwZFiZabt/tuJvkzBxKCNXcbLL+R7lTuOzRs5jd0DbAe0JXaG0FdQEAaqpYefuI/i33z6Bur4YkjHiJZ4BGDEkE2EkjrwOK1wDddYnYVRWIKtpH7KKJiG++0VE+kPIWH0nSgpcCIab8WqninxZwRcv8uPLn7yOYsC4ered6WZxIgPbtFPVQEb7gA5oj1ZiZ3Y+waqtYZ641NbxUG3HcKd8kORBPIaReqgd6hUxlDAMEmAL4IzJpGbC0hjKIYhkmlAQF6jqDc0dDQazCSroaq6BdnATqmbmwQcgmhjA4X2NcFWej6yyWWje+BKmVBTA53UjbgBt9W2IuQOYfN5KuH0B5kmx3yG2Bp3eQdjs2qT7p2z1KVC3H8mu/OQ4Io+dU070yJmtsVFdTQuAkhkkJNHaPoB7H3gJj66t5kKtRrgTouKBEJgEs+Nt6IlWiCWXwj13NazuWhhly2A98yuYVhOkipuh+EqhSAbilobzCw38vzuvR1l+IQyRqnSnoJa3nxQwNfYqGg5oj2qIz/hkMi+kjFvHaMpDBaOHrN68eJm61+TUcFB0CDv70no2lb8basbkyHoyVdhZK5opIGaZiFJkChH7CzLTT1FFGeLvTrB5TYZiGjCkBPY/+iCWzC6AP0NGJBaC2R3BkdYYPPMvgJiMQz+wF5WLZoDKEkcHulB/uBn+ssWYvHg5RKrElIJs7nfKnk1RMNx3SllnpLbtJKliaqkncaJHhk8sB7TPeJmdfgOkRZEeRRPS0C00NrZhzdp38PjTT6G2eh9c+bNhZBbC6DsIMTkAIXsyzHgYCSMEJXs2jMPvYsGcUnzqlr/H0y9tRXNHGNlF+finL3wMVyxfCIknfhqgbX0m7ZY6/V4e/1ZPwbaTXDNWEY7yuvfatIcaSP923BjZ6J1SudPOyvfedigG3G6HCnJQNApFj8QNk5kiqZSGLNrmCiJwon9RFjwZlttqd6HhnTVYcfFcTvCCZqG3pwd7DjeiaMnVMOuPwCV1o7xyBgRLQndvK1rbB5G/cCWKJ09lMCaVhWJbSHkRdYlpGchWIxELoV2mZ1QRqo55xDGPjHKBjfZ0G7TTlj3TMLHx3c34yc9/ji37diFQfAUT5QiRarjcedAXXg3LUw7xwKsIZWTD2vMorlgyF/fc8wd09PVBSMZZO8/P9sProZJO4384mvb4y/SDanHodWCbYMgoQqCsGUCcwgIJSLkKCyXDSByix5EepsVheHHNxAtP3ourJvmRVZDJ8d8UMtLe0ILqQ20ou2AVmt7dgOIcF2YtXMhBrrW1NTAzJmPyecvg8mfY+z6BdH4qTybCEI1UWOqQ/X00Gb0OaDugPeHrybZZ2ttWgu+1b7yJ7/7oR6jvTEDNmAwp3gKv1g9xxo1IzFwNM5pAdNeDkM67GdaLv8bnblqJ7/3oTi5F5aI9rWTCFGOQ2dI4/ocD2uMv0w+qxeGgndLNGbTT6fJUyowKK1BkhyDaiTiUcGNQcVJLAVUwG4iH8Mb//Aa3nF8GIdsLiF6IkShaag/gYLeK0jlzEareiDmL58HrD0JPRHCgvg1Zsy9E0ZT5tmucQxFtZydRykpEMDLscED71DPEMY+8jyvILnVE2g2VW+L6Rljzyqv49x98Hx1tHVBdKgRVg5V1HtyLb4WRPQmaFoF64DUYFZdCe/an+NUv/z/ccNVFkIygHcerEDebBLJkT8ThgPZESPWDafM9oE2x20fjvylW20JCNzmiREjZoCkUz9ATSFouWFYEsqmipa8X7/zu+/jCJy6Fy5cJg4oDh8NorW7AYR0oLcxFvltFdkkRXYymulp4q5YiZ+oSrldJ+QOiRRo3KS8mRKoqz6YR+3BA2wHtD2aFnOCu6YlJ2gUfloA3163DD37yI9QcaoDHVwAlbyaseddAySlHVFGB2lfhCg8iMmkOrsB23PPLn8IrEK82rTYTkmnAFIghbWIe0wHtiZHrB9HqkE8yHVZ4bC9o50eBJGQGIXcom0jYkAEMakmQxVuxiBFeRE19HY488mt88vplSIoByLKEzvYGHK7vg7uwEplGFBUzKiBqOkKdHQjlTUHetPPh9Sh27gCxDlLBYrbFj13hcMwjjnnkfVlLRy2KJhCNx/HSq6/ifx54HQ3WZJjeACR/LqRgNhKRLojN+yFNX4hoRw1+85mpuP6yK3iSR2TSrgUQ5bYl2THZE3E4oD0RUv2g2zwxaNvsJSlziWFnKzLxGHGfCEmImhsGKQymDl3yoGf3Zux+7k/42DXL4RcN9IYt1HQmYEg+5CpRFGQGkOkPoL27ByH/JBTPXIJAIACLg7EljlCxQwHHPncd0HZAe8JX09GYDia3tyuukA3xvv99Hv/9zB6gZCpkw4VwTwu0WBLuuAlTcmOw7hnk+kL47r9/BzdfsQIWgbuRKshEi4AMjhNwOKA9AUL9kDQ5PBYlHVkyvGtUxs00KZKQeLh1KIaFpEll70wEiNcEIrr2bcfuTU9hbnkxdDOIjOkL4fF50bDjHYimBiWYBZcvC3B5kVdaCb8/i0mpWM2g9HmR9Paxz10HtB3QntDllAbstCPS1jTs+NQn17yG//zt79DR0AGdOFVFC253GYzsxUjGBqC1PQNl+meRkZ+Df7qhGNevWo5cj5crkdCktysFskUw9a8UP0Xq21Qw1TGfUjaaUzJiO6A9oVPifW78uBjvYXcfPnso0M+Ol7YzF3kmsfmNfDFUMAGIwYLLEhE34ug6fBCbX30Ri5degKkLl6G/qxPdrUegiwYCuSUoLKlET8thqB4XAtmTmN+EzC+KaZfQkxzQHtU8cByRoxLX2E8mQesWVeUw7GKspl2Z2hCI4t1AdV01fvGnNVjXkwPkToYe7oJY/TTMBGD21cM7eSUS518HtylC6a/F5xa6cfvHr4EcMKEaPlgiLSh720kVS6g6N21tqXVim6DvJUsB825y/Iqt3ViIQ4T7pA/mgPbYx/yjdOVQFqPNLKURO1SKI4RgPdLTica925FblA9RciOp64hqMqxkGEVTqtDbchiR3nZMmnsRglmZUGhuWsS1TXZzig4f2+Fo2o6mPbaZc5pXUeaXKcQhmartQTcBneg1BYvJ4n/917dw354wjOwCQPBAjibh330voi01EKb8A8LzS5Fp5WNQTSCrvQF3fzwfF61YzhqLXVuPoJnZRtgyabKdO5UezJSe9JEogMgso7Dzkja5xJ58ssMB7dMc3I/8aTZsD7eGU7QJF9kgXdw00dlyGHs3v43CvCLkVM5C3DBQs3kdVLcERQbTtk6bPR+5FbPgZp1BRALqKVSGkYXqgLYD2iPPkjGfQfAXh2l6kEACof4+JMIJ5OYWQfZQ8jDw50fexB+3dGHAXwRZIYAPYLa2C2p7NapbcpEM5EIvL4Pg8sGK92GVehA/+vatKAxmcPoyMQiStdBMefnteK5hPGlcDtDmUybCVk4spmrfp3AEOaA95gH/SF1oFximkFWbw9vepbEWYH9PZdEME131exHt7UXZ/KXQkkm88fxT6G5twpJll3JWZFt9DXIrpiM/Nwum7EIcMrxnICkHtB3QPoPpM9Kl5I3XoVsS2vpa8fILG3C4O4IlsycjNzcLXtWDrXsO4tF9OlqVQmiSBUUwcWVWKz59SRWefm4zNu0YQAuC0LOKgUw3shNNuP3ibNx47VXIYtWFwv+Iv5jqSNL2VYDO208K20pVSWWWNzsXjgw0tlp+8nhBB7RHGtdz43ebH/BY3kB6+dvf2fHWOmRo8UGEutsgu7wIZuZj3+7tCAY8KJ02l6vWhDob0dfRisop0yF5s2wunjMIV3VA2wHtiV2BJhATgb37avGtu59Gq5iNgsED8BaWw58RRDDZjYZIHroypyBhUBqxhr/LPYJvfu5GuBHF355fj/+6fzNC2dPgLciFkluAMv0wvnV5BVZceCFkMg0KSa46QpBM9kI7KoDs1hRd5baNJWxKId+/CJiSA9oTO+ofkdZPFCY4hLakidOcEywN4f5eJBNx+PPLcWDbRgSCPpTPmMO8OKJl4ND2t1EyYz4kfzaIgZuVhzEeDmg7oD3GqXN6l5EuQlC5bVcDvvKrJxCzPEBHA8SZl8F0AWbDLsgUtjp9PoBMiNEB/OO8GL788VXICLoRS+j4zk9+izWbumEFSmEuuBCWGMF51kF888oFuGDRXLZ0UKaZTjX+TJMXUF80iczsTPjdbttTz2YS0r7tdOJT0bY6mvbpje1H/ay0pm0/5xCPYPpfnHtgGTC1GKJ9IViSCNmfiSM7NsKfXYDiabMYsJOJGBr370DpjPlQPQHIVhKQXWMWnwPaDmiPefKMfCHBnwZdF/H6u/tx288fgcedg0yzG3JuMbpDIvSQBpga5MpKIKcAcvtu/Pzvl2LVonlcQ49CqJob2nHPH57Bmh29SEyeBxTkw6P3Y5G3Dd+6bhHmz6yCIVFpJwn1tbV48a1dqG/oww1XXYDzF1fAoygQLHfK3G3zLwun8N47oD3yyJ4LZxwbx328PYMgnYifwKA80NEOTUsiPtCHUHc75xQEMjOhyhKioQGI3myUT5kBRfXYioPkaNqjmUNOyN9opHWm53Ll7CheW78Ht//gUWTk5ePqpRlYNqcK2/a0Yu3mI2iOuWFmZkMWB3FpuYXvf+0mFBeX8IIwBSKkV1Ffewg/+8MzeHu/hcSkKVDy3HApMazMieIfVlShatYc9HX34C/PvoPH1x5BqLUF3/nGjbjl+kXwu1yA5YEp0jJMx8g6Nu0zHdqP+vUnJoVNP3VKyyYINjX0tzWio6EeiijAl5OLpEnhfQZkWYFpGMgpmQqPzw8rVZjDpqYa2+Fo2o6mPbaZc5pXkd0vaRlYv2U/brvrMaiZQXz1hgrc8blb0NbRjrc37cYbexvQ3NGLQg/wuesuxYWL50H2kX+dYq1JSybbRgLb99bi1w+sxbqaBMyMYqhZmQgEgFnuTlw2vQCaKOJ/N7SgscFEHlrw/W9dh9UXVUERKLyP+B8oJ40Y1ih2++QP4Gjapzm45/Rpdso75RwwHVpkALG+Hrh8fsiZuUwAJbBj3C7HMUQINWRmGav4HNB2QHusc+e0riNXjW6J2LZzH26/6yHoUhD/cMMUfPMrN3FUdTyaQHt7GwYHBuHzBVFcUg6XR7VDYdmMwa5D1rp1I4Gt1btx78Mb8M62OMzMEogBBQjXIDtgQS6ei+6GARid3bhueQ6+9vnVmDypAKJlOyhNrg6Siio5hSPIAe3TGtpz/CSbcJhSuQiGSasWzCQ7HnWB8gHsKut8cK2GNBXr2DXstMAd0HZAe0IXHwEzVQOpO3wQ3//5X1DfEsE3v3g1PnnTFTAFSuwVueIHgbJNmUkhfHbJMOYc5u90SJbMoXqGEcH+Q4148ZWdePqtnWjuG4AoJCBPOg+GrxhCSw0WlWn4xhdWY+nCeXBLHpvUnulhyZNvQeQMyZNnpDmgPaFT4iPSuF2TiZzaRD5pF1ignRyFAg4vdkdx3uncgfF5dAe0HdAen5l0klbYmWMZiMfD2FN7GG3dISydOxsFObmsPtvuHDtZgVyJBKpDh8CaC8W6UiIDx7bSltTU0NvXg7r6Vmzdsw8vvrwdB/pKYJkxXFAl4LZPXYalC2fC6w7Yhc5ESr6hQqpKKtSKQPvkjiAHtCd0SnxEGrf9I6RwcC4ucXCz3m1RjQ47OonBevwPB7Qd0B7/WXV8i5YOWDJ0S0PSSECVPWyyoDltz2s788xWWYZV9CAAFykF3ZVKcyAbt8w2bi6ooANd8Si2bt2Gp17cjMKsXHziuvMwbfoMeFQl9SqgJomThEBbZV6SkQ4HtEeSkPO7rVvbyVypVJujZfVY8WBziAPa4zVTnOiR8ZLkabTD85eyEQ3SPKiKtmVzC3OstM3KJ9p2ES7DZBC5FBsyBEiWCggE1HZdP3uhpCtcUx0/QCcOk7iGwVAEfkmHO9MLUXSxTk2LhtMjBN3etqZMIhQ7fipqTAe0T2NgnVNSJGSpUno8Y9NAPcQfOCQm+m74LvLYcmOjEaejaTua9mjmy6jPpTqoBJo2VwPZAFUYog3ENj0lAavNnkaT3taibSOhJkUgwcckU+BrpBRvCFVBoLwyIqoX4KbkHGjQ4GLlRqZtK70gUr3ldikLknohkn6UhOwQRo16LJ0LjpWArWvb/yUrNpUTowlopFhdh2D5eMCmdhzQHs18cjTt0UjrAz13iAv5vcslpZ0f3YSe7NzRP4DBizAJQfPghbYQcj0JLMkLQDRdMETK7yRtf+yLbvQ9cq5wJDAkAYMqvoeSSCYFVAVViAqZ/1QohgBTOrMCCx9WOTug/WEdmQ9Jv3jDa1Gmpoq9vVEE1CQmZ3ghGCoMyQ7ySpG+fkh67HTjXJIAkbDVheLQkgKmZrghKjZhGoE27WIlYexc3R9WOTqg/WEdmQ9Jv8gOb1gm2945HDFtE7eUdHGTD0lPnW6ckxKwNLREktB0AWV+FZB1dtbLJplmHNAerzkhWOmy5OPVotPOxEmA/KTk/KQFoBvME2EKZBIhe3sqymXi7u607Ejg1BKwdMR5PgIuw+Ai1wYUBm1TJNPeyBFSZ5uIHU37bBux97m/dj1LOwyRKuzQgrCLmtl8EnZB4YkJ53qfH9W53dkoAcuAkSriIdGOUCCDHuUyUF4Dme8+ev4WB7TPxon6PvaZQw5Jo6YIFpGiW2zdxU6BJzB3QPt9HA7nVsdJwE6gt4vq2WlpdgYxB8Va6QzMj5bYHND+aI3nuD+NHU1rgzZVGWHYJo2GoJvDuRw35LgL3WnwtCVgp/TYmQtp7pM0jazNhPLROxzQ/uiN6bg/EcWXU7g45QEJlHrJ21AFJhMBOcaRcRe40+BpS8DmDrRjv0nDTmvb1ADN14lKnz/tDk7AiQ5oT4BQnSYdCTgScCQwURJwQHuiJOu060jAkYAjgQmQgAPaEyBUp0lHAo4EHAlMlAQc0J4oyTrtOhJwJOBIYAIk4ID2BAjVadKRgCMBRwITJQEHtCdKsk67jgQcCTgSmAAJOKA9AUJ1mnQk4EjAkcBESeCcBe0hCnY7ccQ0TRi6jmeefRY33XQTNE3D9u3b+Xs6srKyMGv27BOMgwXLsLB71y709PUiFoth0aJFKCgogCiKOHjwILdB35eUliIvP4/bSKekMA2LHVx6NFmFfk8nCPDJqVPSNx+qZj1EJX/M+Sfo5VC+2Ht//KgmIUzUonHadSTwQUrgnAdt5tagnCrDwJ/uvRevv/km/vKXvzDI3nfffZwKO3XqVFx44YXIzcs9JpXErvkIvPX6G2huasKixYsZbJ944gl87WtfQ25uLvbu3ct/hmHgsssvYzCn+w2v25HGbG6Psw7T39hTg3E9VS8yDdjp/6fbYfA/RdrucIbt9DOn03yHvwQ+yMno3NuRgCOBkSXggDar2Rbefvtt/Pm+P6GrpxvPPfccQqEQfvWrX7G2XFJSwtp3ZmbmMRlWBH7xaAw/+fGPceEFF+LyK66AJEv47ne/i/PPPx+zZ8/Gq6++yqA/MDCAZDKJ1atXQ5ZlrF+/HtFoFKqqYsGCBfD7/aitrUVnVxcWLljA99q4cSN0XUdRURED/9KlSzFz5kxI0hBzGTPwmSaOHD7MbXo8Hh71qqoqeL1eHDp0iF888+fPRyKR4DbpXnTN4OAgrrzySuTn5488U5wzHAk4EvhQSMABbVg4XHcIO3fuxJZ3N2P33j149tlnGVAJyAmwSfMm4P36178O0krT2q1pmWhvbcNPfvIT3HLTzVixaiWD/C9+8QvWrOn8O+64A3fffTcef/xxtLW14c4772Tw3rdvHw4fPsxAeu2112Lbtm2s3VP7brebAfqFF17ApEmTGNT//d//HT/96U+RnZ3N9xiuaeuGjrqaWrz++ut8rcvlQmlpKVpbW5GRkYEjR47gvPPOw6xZs7iNz33uc/x8b7zxBvfP5/N9KCaj0wlHAo4ERpbAOQ/ahmngRz/4ISZPnow31r6O2kN1+I//+A/WdNesWYNbbrmFQZsAkDRvAkRBpMK8AtMahENh/Otdd+Hqq6/G5Zdfzlrw97//fUyZMgWf+tSn8JnPfAbf/va30d/fj02bNuF73/sea/EE2J2dnejo6MANN9zAGvHu3bv5PmVlZfjYxz7G9+/r62NN++mnn8Yf//hH1p7pHqQpM3BTXywLiXicr6eXAWnV9DxbtmxBU1MTv5DoHhdddBHfn4A6EonwjuKb3/wmFEU5Rnt3zCUjLxznDEcCH5QEHNA2DRyqrWON974//hE7d+9mWzaZKh588EEG4HvvvZfB8uabb2bzApk+5sydC0GkorsWnn7qaQZbMqGQKeKHP/wha8YEtp/4xCdw11138UvgkUcewe23344333yTTRL0Ajhw4AAuu+wyvPjiiwgGgzwPyAl6xRVX4OWXX2ZNnzRt0tB/85vfsDZOmjyBbWFhIRNTMsiaFjs93333Xba/kza+du1a1q7pfsuWLcPy5cvZdEOgHQ6H8fzzz+Nb3/oWvzj+/Oc/41/+5V/YXOOA9ge1HJ37OhIYWQLnPGiz88+0UFNTg9dfW4uElmSQJPMEgWZ7ezvbgK+77jr09PRg146dmDt/HqZOm3aU3s40TGx+913U19cz+BMIE2Dv37+fTRALFy5kTZuunzdvHvbs2cP/JwCm+5LpgrRvOp9AmuzfFRUV3B6ZUshEQuB+wQUXYM6cOfjOd77DL4MlS5Yw+x5zXSeTfM7mzZsxd+5cbp/uTdo8Rb6QNp2Xl8eaOJlO0v2h5yKA/9vf/obbbruNXyTO4UjAkcCHVwIOaHNlFpswnULfCATJ9EBANvxgW7Zp2WYJ0rBJu2W6XlvbtlLmipNpqRzdQdelokHsyA36ioglUzW9RiBtp3vTH9m6CWz5kMg8YneH2hyqAJYiqUy1eXy/+HkFEWSXtwz7eY+PTPnwTlunZ44Ezl0JnLOgfe4OufPkjgQcCZzNEnBA+2wePafvjgQcCZxzEnBA+5wbcueBHQk4EjibJeCA9tk8ek7fHQk4EjjnJOCA9jk35M4DOxJwJHA2S8AB7bN59Jy+OxJwJHDOScAB7XNuyJ0HdiTgSOBslsA5Ddo2h4jNf8cR1BQubYdSpz5Q/HOaa8SOpR4pW3A4e59lUaq5nWbOgdSnOE796xAF6/s92Y7v1/DnG96X0z3vZNcc0y7FltOIpGLPTxr7Pgp5nqzfx/eH4+lpRqTGK/05fd7x7IqjHY/THefh56XZGDkOn/vGPRztrY9ecTzD5LAZP2KbYxnn4xsdjzZG7OgYThhNv44Zn2H3Otn3I8lgNN09Z0F7iPTJTozp6uxEbnY2JJfK7HeUSCOJIqev66bBGYt+nx/uYRmD70lYOU7yhmlC05JQVReDwEjL7FS/nw7ojGbgR3PuqSZiul+cipT+QAlKqY/Hpigde9d0u3QZsxUyTS7R0AJ6MglJllnuxJNCaf/EucIvUQL145KfRloU6a4dL0e6HyUYEXeLltSYgZFItyjZKM2DTrQClN6f/n6kF/BIsj3VONvs7XbCF5GO0bOnXyLUT9MCZ616PG77+xFn1VBvqE06PT02LOth8H+qOUbX0LljGefjXxKjAceRZHkmv59pv85EniNhwameywFty8Kbb7yBnTt2YNqUqbjq2muwYcMGvLNuHRYvXsxp4wdralBTcxCTiiYxI9/JMgePn/SRSBh33/1r5g2hNPJTHSMN4gcF2ifq1zG7idRDHQ/OaSA+1XMdD9pHM0NNE3v37EH1/v1MB0BgTcRXxJ9CKfj8AhwjaJ9oDIgCgLhmiNCLwJmIv+gl0djYyMyJRI9LFALTp0+30/xH2DWdyTinQZvQuaWlBQ8//DDPQeK2ITbGpKYhMzMD11xzDb9gRqNxp+Vt38M+The0U3j/nldEuq2R5u9wmXxYQPt0X/QnGs/hzzAWeY5GXsff3wFty8RfH/gLc4CosoJv3/nPqKurw21f/Sr+7d/+DXPnzMWzzz2HRDLBXNVEtnS66d5EykQMgV/+8pd5gY1kWjkTreGDunaYcn1MF072/Yn6OaQF22n4VJDi+eeew65du5iEi4i0KHWfqG2Jd4U03rT2ebrPfSINO30tgTKRbRF9LnHN3HjjjQzcRM3729/+FsXFxfjiF7/IHOX08p3IcTy669B15qIhkrCPf/zjzPJIL41AIMC7DyIeY8bJMbxATiWLkwPt4SEAACAASURBVMnzTMZ5LPc73XE9k/PGq1/j1c7pPosD2paFlqYm3obWHjyI7NxcLl5ww3XX45e//AWCwQxs3boFyy6++Cgd6tatW1kDpMVcXV3NFWqIt3rHjh0MMETyRL/TAiemPVpgRCRFVKu07SYCJ/o/ETsRcROBE/F1k3ZHZFLULvWBtD4yBRB4EHkUsQwSCRSZb4hmlXiyCciIApaIoagvxJNNBFOknVG79B0xDNJWu7KykoGH+k/UsEQ4RZ/pGtIo6RxiMKR7Eq0rk0zl56Fi8mTs2b0bvT29/DtRxxKVLGmmpWVlTAO7dcsWfm4qtUZycHvcuHj5JbAMg6lh4/E4y4buSS9FIq4iGdFBQDmjqgrTZ0yHS3VxPzasX8+mKSLvIlnRs956663MwEhyIUCjlyhVAiIwo+dsaGjg30iupJn29vZy2yRXuj9pp9QvBvy08yKl8hDTIcmZik0QMH7lK19hGfz1r39lGX3hC1/gcaZnoTHr7u5m+ly635NPPsl9JtZFug/t0HJycnh3QONG5hUaXxp3GpOuri4GXHqp0+6ByMHShS3S3TJ1g5+B+kP3/93vfseUuyQ/GnMqhkHtU79JDkQQRvekebBu3TomOSNNvby8nPtDTI80x2kuxBNxXHb5FairrUV3Vxffm+YLzQN6edGzUZs0Z1etWsXjRKar0OAgnn/ueZYfvdioHF9rWxsWL1mMndt38DPR3KWxorGmP/o3fUd99wf8R0v70X1oDpIJinZP1H8q4kHypWejuUTjRnOWuOZJVvQcdC7JlL6j30l2NJeo73QdrR+aL1RshPrz0ksv8WcaFyJjo3Gg+UnPRnOZnm1fdTXPb5rHNHdo3qWVAiJgI7nRWNB4E5893YvYPmkcafw9Xi/LIB6L8/jGolFeQzNmzODdEX1Hba5YsYLlSv2l8aDdGz3Tyfwmp3yBNgwAcUATDIiCCVgqZNOCJhkQrVMZJU/31XDseYJ1fC/H1s4ZXTXcpk3rluzar73yCtatX8+A+V+//E986lOfZHt0ZlYmPvPZz7JWQ4uCKFZpEIi06bXXXuOJM23aNKZkJd5qWjw0UCtXrsQ//dM/MbUrDe7999/Pi4zAhxYjgS8tiqeeeoonNp1Pg0kTi8AqzZv91ltv8eSnSUZgRWDyjW/8/+2dCZhlVXXv/3esW1XdNdBFdUMKm3lojLQ4A0JUxE+jKCZA1CeGKXkO5HtoEr98Kho0TgEV4tMGjcQorxONAiZxIPE9UYLMQRObaEOwoeiGppquqq7qunWHc973W+fsc8+9XVMX3XQN+ybYVXXP2Wfv/17rv9bee611/shKq2IsqOWNwA8ODhqJQVb8DWLFQ+M+hJ3rIR++pzY35WMRZKoNch33n3/++WZoWBkgcL/avFnnnneu7vzpndoxNKTzzjvPBH3H0A59+IordO7vnaf1J623saEcGBB+hqCoRIhio4goA1UI8RrBECMBUeA1M55XvPIVOul5J9lzUWRe1sDzwZV2UZxPfepTev/732/jQtghZJQJBcUQgRtEhmJBPNQ0h3Tf9ra32TN4KQVkxqe1IBh9oq+0SRtgxpzRT0icF0cw/xs2bLB54lrkhHK3X/nKV2y+KZfLPPHzBRdcYG8toi9UbeR5VHuEqPjP7ZlD2mDjSuKmS+1CLJANcvKFL3zBiI2VB39HflB+Z4Qx4lSmhNwYMz/z8g3GzH0bN240kqHvYHXWa16jm2++SS99yUutzxgk5BbcIEQMP22dffbZhiMf+sJqBONG2/fdd68eeuhhnfWas/S9737P5IgVCjLsDC6OCuWB+burIEm1y8997nO21ch8XH/99Va+GGPE6vaTn/yk1ZGnn1wDySKbGFKMDjrEPDBGiA/ZBRNknnFCjKxu+fDqP37HqHMt/6EHED+vBKQ9DAg6fdppp9l8utUU40V/mVecJeQePDDQzDHEjYzybOab8d9+++3WP+YcrDEE1157rfUVDJB3vqdO/4033mgOEJ/0YbNt/82wglr2nrYBEAYaempIl1x0kT54xRU2ye9+17v0/j99vwnfrf/6L0ZmCD/gQtTsgaKEeFF4ekwoCoJXjYWFoPj7W97yFlM4yBVyhjApgYrgIzwIKRMNaUBifPAY7NVm8WSyHIZMKJ+KcuNNIBBcA+nTX16AgJAjQPQJcoXobr31Vp1++unm6fzhH/6h3vGOd5igUDubMaGYEBREwhYRHhRLcrx6CHP7U9u19vAjdOutP9D9992v4487Tt1d3XrRC19oRupd73m39RvDBJlCQigtbdIGOEB89Bul5KUQCCRYuMM9FJRrwY0PpA1GPJ+/Q3AoOn/jfADPlm0Lxsrf6TsEyTPBF6LkXnBknH/8x39sCgXB8czYjWoy+hxEY1xQKkiL+eBVbBAG2yeQNuQNKXANhMkzUNZbbrnFfmcuIUCMIcTD2CEbPF76hBHjwwoF3MENcuQ7jJVFh8Qv12BP2x26YkQcaYMf+DBmaqdzDfKDMaQkML9/85vfNEN22WWX6eMf/7gRI3MKkTC/eKg8E8wgINrHaXjta19r/YPA8NCRX2SF+x2JgDcyBNHiKDDfyCFyBva0j9HH4cCQMFeQ9hlnnJF4r5wZQVgf/ehHzbhDsGCDo4KM0n9wo549JItni0zRHtgzr8wDnivPx5DgzIAn16GXbGchH5A2qz+21yBkyJM3U/E7ugMO6C717GmPlYzzstEjxklJY+aSlQPbo8gjc4q+8TOGjufxLwYAnFn10R4yfeWVV9pzaAceoFY+Y4H0kxXWNO+AncozXfakDSi33HyzYfOxKz+qn959ly1vEL6r/vIq9fb26IsbNhjgv/WKV+i4Y4+1PUWEkUniOjwurDMTCnEjVEw4E+pIG4WHqCADvGSEC9JmQiEzDAGKzITieaVDzvC0WB5Dvlhp7kXQEVbaQpHwBFiecx/kSb8gbYQTgkeQ8VS4DwWFcP/sz/7MiAolQuExRHgACCr34HkMj4woCEP95Cc/1tbHt+rVZ56pv9/4d3rBC07WTTfdrMvfe7lOfO5zbdsCJcETwbi4t+9AACg1KwCUHHIBF7dCwSjiNUKQkATEBZF89atftXHQT8bEmOkXhIjn4jxxiALywmgxZmfsmC/IhvmAtCEhiBGPq1qr6aT16yPljCNXIO2f/+xn5lWiTBjVCy+80OqTs1THW6c/fAdWrH5QYsiceYToISEwBFeMC6TIkpq+MbcQEnJCnXa2WMAYAuU7PHfqqneuXBlV/Y3LBTN2COzzn/+8OQ2QNrIF8SA34MYLLCAIiIDrISC8Okgb+YKUIEmMI4QLLhh+roMsGQteMKswDAKyxvw5z9CV7WVu+B4v2xlcMMIgMp/IoSNtsIZQW0kbzJE5nvGJT3zCyIyVJ7IJwUF+btXHeRDjQv4xijgi3/jGN2x1iNHCMPEMSN55tjyPuWcseMqs+lj9IoeQNqSMTkC4rFrAANlEL5kPR9r0kzmlPXQGo4Teo+OMk//QL+5zpI33zTVgSfsYKhwF5IK5hRdYUfASE8aC3vHBACDzeOVzOS9btqTtLBiE9KXrrtP3v/c9HXnkUfrYx//Clpd4JigkyzMIEYt9/u+dr4suvMgEF8LEM2U7ALLBEkMokC4KDkkz0R/5yEd0ySWX2FYKr/dyBMmyngnleiaMKAEmH5KHVJ2XhaKglHirTPZ1111nXgXPon3uRdAgNQiBZS5RDxALfUDIIXPIEeVC6bmWJT3KAqEg5Ag9RIIRYOkIOUEShDgef/wJ+tY//IO1i4Fi3Mcee4x+8P0f6PVnv8GMGaRCX1EW+gh5Mm7GBenhlULObGug0HhjCDLjhBhRLJTGvZiYvrh2GAf9ZGXAVhRK7bY/GBfbIhAn7eK54dk998QTtekXm3TFh6/QOW86x+au1FYyBbr99p/o1h/+MImEQPkgWBTY9jnXrNHI8IgOPrhPX7/xRus/WGGUkJOXn3GGkYY7EKT/yAOKCHbgDQHhHdMeig2B4JUf1HuQbvz618wTe/vbLzCMf7HpF7ryz6/UBe+4QL999tlRaKMZk1Dju8ZsvMwjbV588cVmWCBhVgF4ouxh42VCpKzIaBMiQkYgZQwlW0v0H9LgO4wS+PI9JArRMF9cAymDKysbCDLtQPAzz2AueP0e3jGy/FfXXGvGhznFIOQLedOLe+6+x/Z7zz3vPJsbZAQsIG3kjrH+16ZN+pM//VPtGt1l+vT7F/6+PfOp7U/ZSsvpGl4y+CLjEOTLTnmZXvHKV5qMQeyMhZ/5sI0Gbpt/9Ss97zefZ6sRjNqZrz7T9PvXj/xaL3jRC21u8N7RX4wURsetLHAywA1ji+wi/+gnso5zsv55J1lbTBb6zTNYFeBNP7jpQVu5IK9/9fm/MkJmvHf82x168++8WR/44Adti4hVAP/SB4x9uq79VF62rb75n+W0p916Cu7eSv7Ifz+i3zj0UK06uM88EhQSwYV8EAi8Grwi/kPwIEw8IEgXwcb7Yc8Q8BFOhBHisfjuFSuMUCAF2kGJ+B0vA0FHcPDiuI9XhUWhXNGH/qEUtM9SmjZZrnMtwo+niRLydwQGguN7+s59kD0khqJzDwIFQfNcrqUNFJb2+fA9hgBSpB36yL4dGBDHjGGgT7x1HiPAdxAtz+c+8KJ9xkD7YMnvtMszwAU8uNft40KK9Je/u71mlJaxcR3tci3Kyt/pC54ObdE/7uX5PAv82ZvlX8bm/maHv5msNj+02cgG0nAf2nfx4PZiZLZQ4njw0ZER+5mxELu/ddtWGy/X0T+UkcMujApeLP3j+W4JTdtgxL/0gfvoP78z3g478Kvo6s9cbQ4Cb0Win0nfajXrG/eAvdtKAVPkzfIIajXDm2ciA5ADc8oc8j19Bx/mjftpB0PFtghj4V76gxzRfzCjLeZyqmgZ2oHg8ELdvDIf6AXzxHxidAoFfp5Uqb3d+pBsAYWhjYnn0PdVBx2knp5eDQ09ZYbDtr4qFR3U26vOFSvEHNBmsa3NIouI38e4gCX9R5YdnrTLh3FjoNmTBgvI/t/vv98Oo2kHWUyH4dI+88ScuC0LZM8dqvIs9BSHyp0ddYEr8iGZIwWerIZ59n89+KAd0uJQ0UfwpF3TzfYO7Xh6RyKnrJ7BFB7hutbzllbyXraknSbFbCZjoNlyOXUIkLw8NyZPvnP7q1h/rDMWFm+HiXGHCa2eCX93S1wECA8e75DrWE6zXGapzXIPYk4fQqTPbJ33bdY2DJODyvRYXP8RONqFtDEEWH3n6bhxTnVf+m+teEyXLdg63lYhQ6Fcv+yNOdls04m5G1f6GteGW5I7RXLzlO6Le777zl3rcEqPlyUvh7IQVPoz29m4+979yxgc2fMiaEiQZTQrkdb+pOfT9SmtmJAXS2QMa6mjozkW2t5GFP2X3qZwf3NjSK/M0teln+3eyOTklN+T+YhASjx8S9tJBRO77RouYzuFvXJWlMiym8+p5DY9t+n5SB+8OSxZTeApcy6EM5TWxekiLFw7rm3XB+aGLQq8c/6GMcOJYRXkDqNbdSstcw6XVtltlVX3XFYfGBK24bgGI4ChQM4wbOm20/KYngv+nnZaWvUoaYMflqOn3QBgtrQVt+sZrUssgy4ITGEdcSYkYSnvUXtpYTJlyWRVq1ZtQrneCTrfYX35u4vlTpNz0s9po/FT/UvNssU7B3XrJ8+KvJzogkiwZxt3dG10T5RaMdWBtmWFzfBplAWY4qIYz/Q3aQOQJqS0wrdePxXhWremwCwyxFnlWgbjSNCwT90btb0ngaWVkPnj47xdIkAa3zfwi7DfEwd7dpzdiAPR9EkdUNl1s2ZlkDHKGKMLoeGpZHLmWYvkIyD9Mn6XXbRhE8k1GJrnWyw2hSo2DCkrhZRgWDPxC6hj+UvPmRsTONZqdRUK0aohMUSQWRMuKeMSNJyAVqfGdJDX8cWfhvy7P0yfmuTkAOwchu7fSLebxxhhBemCfzTnUfUKJzvNOuf0plXXW43cVPO0JD3ttNecVq5oIlrrgOxNIvDM+Wez0eBM+jadJ5H0f2Yta9bzSL1Sf9u7Me7Fo2ZNon4mmOxNP1qvfSbP3dt7W729mYl15rlYKNmCjughI3M0ZknimRmzmPhaIiTmI9vPRCamundGndzXD2vSyPk3viRJ23kDzjNoXWall5p7m5L8TCZ55nupgRItgyOL3XjRbisFzyZ8zmtMPJ8cryye1UWblxTN1ureEuC8OjHFTc/kufO5Ny1z6e6ktzZs6buXhcNm68u+wqu1HQ7oo09UKM3kcYaHzUba1kxKtpsw2l+DmEO78x/THBqf4ZLZ9Gam1pckaeNpc1DDaS8fNvjZz+XzyH//t3Y8/bQdshDW5FKi56oc+2+SI9JmX4wDJHcAOFdvZA8PLQztoIdlbO9BBzXik+cha89YwPaT8M5jKPvlFkfYHExycMVBFPPoDt7Y02Qf3RW82ptOzFUu96bN6a5NzzNjYruCfWAOVjmka92bn+sz0Uf2/DkwBAvOf+bbVuszZ8NnKcrukiRt9nERNsJxbvvRbRZCRDgQRP7pT31a99x9ty6++CK94Y1vtAPAqay+E4bWSZ9JCNxeZrT3FX3c9bMLV0TaBOdzKk9IEfHa5uvEpV2na4NntPYLRSFahQPQ1/3263TYYVHm1VRCP5tgz/b9dG3GO6JNOLRe24RPat9zroTwbF9nWyFuRHHnHcERUURUCofThBAyfy66hxA0t+KbK2Gl8ZvvOBv4RrvmcyFsrkJ+Bh9/XNdee40uveRSC9+ba79bn0FbxNLzHxEyHLjucTibumlv5M1h1Lxj3GgsMw+Zirak515OeWZk56dzM833kiRtiwMJAktYuPaaa3Tiic/VpX9wqUVqoEyE3ZHCykk/IUIuXdiFjxG+hLK5U2YiPvjOpRRjFPAW+B5vlvtRXP5OaBNevVWhi5Mk8HY5Xc4XCioUC+rt6dXI6IjGx8bV3dNt946N7kpqhHAtCRGsAugL4Uk9vdwzastVwg6Hh0e0O64lUa1VVSlPWn/oC/3AGDE2q+Gwul/t7c1RCSgSz0F5uJ4wMZ6Dl49H6A7VWJHQJgaP/rjkFULIiFDpOeggK21KWvvKzk4Lo9qxM1rJgFlcGdvoolKtWCwuVfW4rqu728K3du8e184dT9sSvFKrWt/bSiWNPL0zqU1BHzBAeHx4fvSV8TEOPFvu4RpC4/AQi6W2qA7MZEXliQmbuxVdK62WDDsU6cV+shEQHzATacB/YMN80r7DBqxqhD4WC1q9Zo1yVr0x8krvvfseky3kihhtF/NLFAFx6Hib9AN8wYeDPJ6DrIEHniirImp0bH9yu+pBXcVCUbV6zeac+xkPA+jupsZNVVSSdIlcOAuEz7WZJxup/a6RUQsN7MXDXbnSwuqQZ2LWh0eG7edcNheFfpbaTBbBEez4mYSqw55zmF3nZHFV70Em9+zdMxdcz3OYG+6hLTADK77Du3ZzQ/QG1xkvxsxECYknnnzSfuf+VasOMnkhTpv5RRbBzIWj8mywQ75yhXyS6EKfwQsZZn4opbxjx5A6YplpZB/KZBC5K5cnTe7Qw7Y2wkQnDK9sNqfq5KT1lblyIbCs2hkXupO1sN1e6yNzhwzAC66fwzuHbQ5tXlatsvtGd43avBVyuaYIpuQAPsZk1hX9Uosesdq/YWgB+GQ7QjanvfzlpiAkEgA4mVcoF5l3CBjJDiQvEMdJqBxZd4Q0IYAASmw1pE8NCxcfTLA+mWAoKgSCguORkKXW3tlhJ8z0g+QHwqQIB4JUSBjA6yB4H2XmGYQnkT3HxJNMQyIGxXJYLXAPHgqZXPSFpAeSX0geIMyMRA8SLcjwYnwoF88gIYBxvfFNb4o8pVggEDJiSskko0+QIUH+EDeZjQg/z2ZMJIfwIXmFMEXwoQ+kbpNk87vnnmukTa0WkksIcbr66qt1yR9cGqVVp7w7rqcMriuEdfoZZ+jIo47Ur375K337W98yJcTQvumcc3TU0UdZ5iXKQvYj2BO/S3IOc8GKhCw5PhAa/SKcj7/ZQXQ2o9e99nWW5ejiujFqb7/gAosxT5O2GXk8qzC0jFMSoCAGFJE4W0ImIVZSp1Hinz/wgA4/8khLdOmkCFLsmT657YnIAI+NJaRN0osznswRho7fCWkjQ47iWbTL/DAfhLuRsILHznV468wvSUvIGgRDGySx8D2Ygg1GHtkho/VIaoXEEUIUciIp6/xzz9MLX/wim1/mGvJkDkl6wslAbugr5EooK3MHUaMHJH38xmEDVrHyia3bTC+4F7m98KKLbEsIPeMe7mcOyQZktcsWJTJOjDMJVcSyM+4kSkfStq1bTQ+POOpIcw6OPOIIHXfscbrhKzdobGyX1j//+RZnTikGYvVJLEJukQMIlRUlOkviGN+T/ELiGvOGLoHVeeefb4bc4hDC0PIi0GWwxBiS0g4foAvoHO3TX8Jw0WdwYzzEfSNfJN+BOUlG6D9jZu6RReYWTEi6glt4FrJCWKcrHkVmLtmqGOumg+zlSNrRcik6PEFhSXpAEBAmMsUAEyFHCZikD33oQ5Yqy+SxvEVIUXIIkFhslJdUWK6B9PGa2J+EDEmhRYkQSJ7DNQgyQkK8LR8EBAJm4lEQBAwhZuJJa0e4UTbIDqJkkj/2sY9ZXDVCR9wq7ZPMAGmjbMTG8jcECIVH4RBk0oIhV/rGd5AYgkPGoilKLBA8j6w3PAKUCKKDGCEK2oM8MRIuVRol5WcICxLje56JMJ7z5nO0un+1GYkPfuADZrj+5zvfadmfVD9Lh2qhJBAP40LI1514os4669U2V//4ne/oqKOPNrIj7ZzKgl/567+2pAXGDrlhbDEipNfTDsqGQUYZ2E4izpelN338fz/6kc44/XSrrHjYwIBWrerTF774BZtLkivS/bKXAhAmF8qeg4EliQKjx78YI7w9MIDwvvLlv9apLz/NEinyVssk8hldLDNE6jxtZAKCot4IMkKiE+0wJlcrhBRrFJ1sQAwxMkVBL+QWUkBeMZgQJWOzMsLFopUmQOmRI5dpSvtrqJ6YWOhQxJGvPrhfb/7d37H2aRP5YY4wEMwZc0MbYOpq2yCvpG3jJKw7cZ0VhUKm3vqWt9iKldreZNBueXSLrr/uekubR79oC5lhzHitbBfhZVKfhp/RwzRpX7/hOks2YQsJ/CldcNVVV+knt/1Yjz72qN77vvfZ3OJoQH60gx4Qg+0SxMjufN/73meOBzVgkBMw+5sbbjDHAplznjzGGfnDUYIDkCWup+AUH/QevaRuDW2hl+CG/MET3INeQdBkyiIv9A0SRxaZV9rAK8cRwyBhTNEZ8KBt0v/B0K3ml7Wn7Ugb6/XzB35mYLJ8hPBYriI8pJtC2hxEAi5khEeHFaS+BaQNyEwUwg3oKANWHdJ22wUIoEvPxipDXMnyLxvvfIYywsYThFAgfjwGnoFFp10UzxXZZzsD0oY0ETTIGM8HZcUzR2BQCDzCyy+/3GoqIAy0RZEiR9rvfe97TSjx6F/5qlfphHUnGKnwAQOEEeOCAUHQwAMs+A8DQp8ZP89GaUnjt+2Qnp6kdKVbNTBmsH372/6HffeJT33SsgTJ9mOZCamh4JCB8z4gHoweHg5G5Cc//omOOHytPnvNNaa8ZBqinIwXouV3PD8wpIYEc4j3y38QDeOA1LgeAufvEC0eGBG1jPmb3/qW4UU7eIAYnxVkOlpMLYHtoXm1rGIgRfDD2EFytMWYwOxL11+vU087zdLu88XGyy0cabMKaCVtvGzki1UM7eAUQOi0yxkGOEDaECmGn9UK48Lg4/Wh7JQfoM+0D0GQUg3BQ3D0C1wwYuk+MSaI9EMf+IDe9yd/Yl4h5IReML8QP8TBWNOkTX/w/qndwlYickq/kfPXvPosw6irp9tkECwZLwTuSBsyc+VL0RPwZT7RA1du122PfPiDH9LqQ9ZYujhtIbvU/eHFJGSgvvs97zH5Y9w4GegjuGFQwQXCBUOMPZ42sg1mGGtKyf7+RReaLrncCGThP//jP/Xv/36/bTtC2hhNZJ5rmAOwpH4Maf+QNvzBvzhGYE16OtzAnGEAwNNtq6G7FLti5YJcwhfIHPPHKhjDcsUVVySkjXGGtJlbVojR/03/WZJ72rwejP0w6kSwhMQ7QslZio+MjOrHt91mB5NMAh4mwgKYKD3KAsAIGllfAE6dBucdYtmdF4bS0jbfQw5MIL/b3lmKtEmnRZhQBIiO5+KNcA/CjXfh6mUj3Cgh19I+pA1Z0l+8YMgEEsULpH/URoBYIWu8a6w+BghFgygg7VedeaZe/JKXWB0RO7AJQ7se4mSckCnLNbwqlsAYDggFRYakMTIoBeSMgaGvCBlkS8lalP7SSy7Rn3/kIzbOiy6+2LYy8KSJ7+V5o7t2mUfIcxBq+sl8rFlziKUpk7JMLe1rrr1W737Pu3X0Mcdowxe/aJiCH94LSouyYODoJ3NCXxk/JOgq8qHEYACxMb9ve+tbjcxom5XUIYceqo/FRXzecPbZcWJL9PIFVlsoMbjgKbJHyXNYniMjkBz9eu5v/qYtx20brHE0afKCB8W84WVBUmDIMp0VEL+zDYLio7zg6DLpmDM8RpwJVj2QNkTkarUwB5Ao222s1PA6mQOIxBkXS7d3e8Xxa8u45kMf+KDa2ksmOzyXeaCwl6v5jDxh8JA1PHv6yXW8dALZY3vx5ptusrl/9zvfpY1/t9GisPBuH3r4YTNk4IEDQFvMMXLltupoF8fCrTCYD9fPf/3BrfrRj2+zFSS6AAlSZfPWH9xqhu78t/yeGXtkH7kEG4w4K15WUsgnBgID4vqMvODoXI0uvepV5lRwpoQDQTmGv9u4Uf/1y1/aFgsGAfzwzMHcbUtB/myj4lwwf+g2zwFP5pRVOCtiZIYtJuSNlSErMFahtIOsch3ts80EA/XaagAAIABJREFUrmzdUO4VWWSuMZ60ifdNMhAyMVOA5ZIlbfamfnrHHSrkCwY2yr27PKHHBx/X4GOPmRfBf3gPEAFEjbChrGwbQAJYfHcIgmBAYpAuguEKFjlPGwLkObRpNQ1i0naeDkYDLxFLjnIwuZAQgsWEIeAQAhPGnipLK65DgLHgtM3P3M8+G/dDUig/lprxIgxYfzwJrmc5B1Ecc+yxOuHEdeostUcHQGFoygm5QLJ4K7QD+UKGkAjeENcxbgSZsbtQLa6jT2Dxkpe91MiO4lG0gTBjjF5++ul6/sknJx4D+NtLGX7xC1MOVgp4Obsndmt0ZFSnnnKKCTlEefILTtbB/f368Y9uM+/PpR8zXpQDD8a9pIE+0Q88QZQaZWHOOlZ06vC1h5tC9R98sC2jWZFQMOiII4/UR674sM3j/7r88kapvzBMzi1Y+jJGV4MDDxWSQDH/7fbbzUPHOyt1tDeRNriyIoL48PbABIzBDxnB4LsXM7D3jVeNkXFlB1g6gw8YQsw8A7zdtg0ywSoCOYFMWEVS0AzcOWNBdltJm2t++C//qlv+8TtJYS/nEeP5I68Qi3tZBvPgyhAjixAL+8pgzosQMGL8jJyx9fbEk0/o/nvvMz1iHBg45NcdViOLbtsFsnX1OFw/qarJtiFzzh72cccdr/6+Pn3/e9+37Zgzz3q1PQtdY44xWqzo6LerhYP8gwdYIdesFjFIXLv28LU69dTTVGzjpSKyF3MgSxh75pT5cC8mQa+RL+QK440+o5fIESUmaBd9sYPIWJcdQSNPrh4Ncw6f0F+uQw7gGvpLG2xJcl7BfGI84YJPffrTUSmBloPyVp97yZF2sj0S7yc7L6gRLufiGSIoIBOE2lXBwwOAHNlX4z+I0L3JAsHheicoKE666IxLHrCGU562ew5FcKJ4V9sBTfyhKJW9rnwul6QF7zlRLrAo+jdJnEnSlWdaTsV1muPkHRd6RhsoKH1CsFBklnUQEx4BxJUuXpU+MHF7cIQ5WnSUO8yLh2aBcak1noWR1QNVJqPTeluqumvDUIVclLqchHC526eJc2TO+A9j6zJgmQv+hhEskGKdjwr0TE6UTQnZoiHaAJzZL2V8x59wQkLabhWC0eJDe8w5KydXYMhiraMjk+jsJF7ONs1oXCskHdZGH2nXlTBwdW3AtKkoU1wHZ4+QOIvqKNvcu365dG8jIoW2T58ON7UUbF6SXKvp/3z9Rt1x15229QS5ug/ik+TRuDXHVPFzqdjMpq9tnpoaSdpuldHGM6PG0tEjKMWusbFoeyeftxdt//3GjXaoe8E73mFE16pr6X3xtPQ3jcmF7tHF5KGhQmSxWolKGuR4iXOUDs9885ykBshs2xSK8KUtIlfcvLo5wigzJvdCEyJWOjo6zdHhWv6OgcfxYjWcWa7bI5EwNMjE5fO7OKionoCrqJFU1ki8UCzwgw9uslBBV5jfKWW0/+kS2xqs5No0pUlYrLE3Zfc1hX+mRT+J/G0IfHyY2iqMrnZGIpixAeDA0/oYk3haYRwRuuw2ZzRcXYWIbwPz0vEOIPET1q2zlx20klH6GU4HXMpzdK2rdTHdrlwjzrlxX6T0NqZkZpwhiMbklKEZj+l3/pq4vqXoBNg8Pjho3mAMWpL5l8hKCss99DZuvLUkQsJrM8zFDByQEFnaODZf70Y11bgbzkh67FwJEd35059qeHREz3veSfG4W9tq1MrYs4/N16b4u0H+LTelHZjp4rvTrTbb5tC2ManKB3ni+RIy5z5NztEUNWTcHNpzU7q4Rz2Upho8raNyMjm1jDXJbpMJcr2caVe64c8wN3jn5unjEMRFu2aSkyXnac9FKQhRa0zszOm5s7XXRCKzXDyN0zjlXc44OOPDYVqaUJwnMJMaJ0K+N4OY4tpZD0WeYfvT3p7yWFtJ260W9tejfbsegYWKwLIjbaupkLjKUbWuNCnNRqz7k8Ca+xF5PnjAbh2Z3tZoJe3ZBGxmuz/b3Qfme+dRpUuI0hPnuU3nwR2Y3vqnegSeHQSWH2kHgR1ucDDF3p6rPdIK93Tk/ayRduxlsofOCTmHjxyGEJaUfmffbEZmbou1Z0fY9vYpkDWHeuxrcvBDRICrN+497b1F01+/VBBYkqTt9gRb99X4nT0kToXZI2OvjIOsqTw2d8jRtIdt506NQ8CmrRH2XZvKoe4pIu4Ayx142RUz7GHRXw6vyGijr4TvEYKVJm17w4o1FP9vUus3tTkSHxS67ZXWPVP3e9NeYHx70/5hakit97SONr0P3fq81n135z23PouoEOKUCb0iuoaDUl7f5goveU97qdCQH8feILAkSRsPjRAmlJxDNUJxOGQjgoAQJ0LP2PgnMoRQISIoOJSCyLmOEDPu4xDStlMyGQvN2rr1cY3sHLaoAzx0Qn+ItKAtnkW86hGHH24hRtQVIVGDe+35Tz5p4T+EPHHazHeOzHiuSxQgLIzfCftyb78gNpZVAc/A0yTOOzmYiQ9iGAOvOMIoERMKsT3y61/bAZ69bLRYtLA4tlV4Bn0gJI12GAc40D9CoEgUoG8YNFdXhecSxuQIlna5j4NLF4bHqb8LXzQzEr9+iufwITTK7U1b3YhcLqm74d76zSEwoXZ8T1w4KcnE7xKKSL+J0XURGHsj6P5aj8BSQWDJkrbL+CJuFbJia4GYS2I5yeqCoAj0J9SGOgIQBMkpX/j8/9Ydd/yb/uITn7Dr2fDmpRS8646XcnIKT9IEMajE0hK072KAuZ4EEpJ1IEOyxPiO2G8y8SBvEhU4LeY1YBgCnk/CANcTO8o1xCrzN/pNkgbXETdOSjuERhKBKzVL0R4MzQ++930zNPxHTDHxvsTS8h+xvmwvQML8nThW4rfpJ8/jOzJBeR6YsCVB8guJGCQOkTDBtRCp86AZP30jxphrwJWfIWriTiFvYl6J/SWjkH7TJs/CGBG7S9wt2W3Er5PFiFFl7GRlktSAUWVrBONASjFZZMQPt9YaXyrK6MfhEZgLAkuStCEOFJ0MMjKy2FrASyRRhPhJUlIhEfaHicGGDMlK2rBhg67/4gbdededuvk730nis10s8r333KPv/vM/G8lAdnjirt4AdSWo/vbtb39Ll132R5ZAgJcI4ZISC1Ge9Pz1Rk70jVhwPFO8R/ZqMS4kf7AlwPYNcdKQLf2iDZ6FkcDYsEXi4qfp2/333a8vbbjO6qgwru9+95919NHH2OvGHnnk13rtb7/OPGbqWZBRh3cMOWJw8PwxLK4YE32lb2BB8SIImXshTRdPDL6QNjiCH+m5kCnZnRgGDBIEzHgYF4aK60ko4F+MCqTNPWSg8nyMFB45RM+zMaB49xA03jXJPmCaflWb3x6Zi4r7a5YaAkuStFmCQ9Z4vXiJBObjSUOCadLGq8TDpRgN2xV4n6S18kp7Utpb97vxWqlLwFYF5AiJULQGAoSUOSy85eZbrIjSC05+gZE2QfdkqvE9WVGk9/Ic0nLxzLmXlHWSNzhwZGsDcsPQQGQYHlYNbN/gtWIcqIeQJlD2uvHqP/OZz2hs15huuunbes7atbaFQwW1V591lnm31CYhy5OxkimG0YLIqbNCRhYpt3jiHNTSHmnteMeOtJ2hgLTZsoFMuR4ShlzxqHkmacF43RgftqPAlJoS9B1iJjsQA3ry+ufbfj2rA1YO/N1VWcRI9K9ZbZ47mWRgO92h8VJTSj8ej8BMCKATtcefUmYip6pylscXZgKVqpyRZVWfIVoiyASWSZG3KmlF8XstV1OmvlJhdlK5sD7lozPhdKdb+2iuaB7ShgQhN5b9kCQEApmwDcE+r4vEgGQgX3L/2UZhKwJydjWlXbcgFdJ6IRba44O3CjnjLVKHgCW8q1cAqeHhU0iK2gUYDu7FuyYNHdJmK4IaIxAl+8oUmKFAEgRPexgPPF+8a7fdwcFc+o3jkDCGB/KHPDEEtIlxgHQhZTxYngmxWjr5pk22/YF3jhEizRgMaIPnscVBdTiMBhlbFM9JssQyGauDQnuMlf6y4qDmAl42HjBYsoLh0JTxYxTw8CFrvHc8Z8aIoWF+IHO8bq6lDQwTqxnmkT5Tf4QtGP/xCCx3BCYktT88pKAWaiKfV6meUS0rtdUCVfMzo5OjanEo1bOBytTND2tqq1dUzXSoEEwqyLTFCW7N7ex30uYwjloNKD9eNkTBARdkzpIb0mQvGeJgP5h9VkiOv/E7XiSeLV6xsy98B2lzmIYXzPcU/oGgqE0AseExcqCIV8kzIVm+p8YAWwUQOwd9FIrhea5WBsSO1w+p4XHTBmTF4RyHjxgYypHiUbNXjAeefpMIfYSgGS9GinodbKdggCBo+sV2hdX5bm83zxWS5sOhKoeeeN5sZbA9AqnimUOajJtnQui06bYk2JeH0N34MRSsPPCuMTw8h9UFhpJnsHdNG/wdfPk7qwq2iliN5PMFvfhFLzJDwBYK37k9clY+FCMCO//xCCx7BOpS+OgulYOqskFGxXpREwWO3wJlw7raatMjFGSyCqy2SV3ZIH6jfKamcq5NylRVqDfeXp9uZb+TNg9z9Sj4Ob332ZTe3Si60JT+PVXdh9Z2+J0tEkgRAneEks5abIXO7bXj6UPSXMvWB0YDEmaLoHUR4g7+Wp8/XR+5jjYgf/e6MciaiJPpDvDAKknWiV/P1Bo26UIgXZa5C1ucal8Zo+meRTsYQnBii4O/Q/gQ9+o1q3Xob0Sp5FHGcXMqPiGSrm+uTsOyV1gPwLJHoB6Gqjw+ofax3VI1kPKdUhgozEHcFdWtHPI0H8KWKW2QCZWvZhTksprMZdVe5Z5AQa46ZeDys0Laz8bMurhviCu9XTEtXjEpcZ+r7etIdl8mi9A+IY9sSbhqhBw4WjnM+Nl7i09rEs9cMyx5nvsPjBwxW+hfyxvnW/s012fs7Vj89R6BRY1AdVLBf4xpojKmXLWuolaah10pZFUIKsoEM+yRhAHUrHo+o0JVqvGKvWJebavapByRcnEhtxaAlg5ptxZ1mqXYS+K9RkwdweKqpO1DKUqI0rUZe8/PJP27UXQqanTqRdSeg5jx+KKl2I8n7X0oBL6pJYtAUJN2nPNP0oNbValXlc92Kh9OKsPBYrbKxse0Y2c7JcxKtWyonGqq1msKD+3S6ivPUuE53QqDSlzarrmJ/U7ac03tnmpke5Omns5EdAw8fW07Y+rUI1vrX878torZvM50y0awLJeathsaLZhXP0eRTtc+c8TN30wsqI0yQ0MNfNxYmyupzfaGjjl20V/mEVhWCNTrFY299Buq3/u4yqopkykppzHlQl5xGMwYPYLCEl1Sz2ZUCKuWhBIMrFDfl96gwrGr7HBzKv5ctKTdSruJI+veETgLFbpSqOl/XRuz0ehsJNsK9FTQu7KxexPfnH6uvQA3rgQ+VXnOqTSndayN+uZRKdHZxrWstNEP1iMwFwTquzX0ko0K73tKY6pKuTa11ceVVUlVO2Rkp4MMjoxCe8dgqFyYi37HmePfbE5F6vgrUG1gpdZc93rlj1+lsDZ1MY79TtpzGbe/xiPgEfAILEoEqtLQ6V+V7tqucmZSpbCDl6gpF2ZUzeSMqNuCUHW87hz7r4Ha6nnVlFeYia4jggSvuxJOKhzo0qHXv1E6YZXCCtsje348aS9KSfGd9gh4BBYEAlVp9JSNqty7XROZcbWzR5mFjNukkAJ4VSksqJ6pKhMWFGbzqquiDLvdVjzOk/aCmEffCY+AR2CZIFALNXLK11W/52mNZye0IshoMl9Re9CmemmFgoPyqk5MKrezpmJQkdShyY6ssrmy2nZVVMsUvKe9TETFD9Mj4BFYCAgEdY287G8V3D2kiUwt8q4LFbX3dmj3S49QtlJV/Yh2Ze8aUumR7aqddKh0Yp9yD+9U+C+/ViaIEmz89shCmEzfB4+AR2DpI1CVxk75G1Xue1K7w5qUXamVQVm73nqcCi8+TMENP1P1bc/VinpNwVV3q3z6ocqfe4JW3P+0yp+9T9mg7kl76UuJH6FHwCOwYBCoSBMv+7rGH9iqyaCiarZDq4KqnnrzEcqd0K+uDZv09Hteot41GdUv+6HKa3uVv/RkdT21S5OfvddyRLynvWBm03fEI+ARWPII1KXRl/2tJu7bqjCoqpZtU44Ika5OVVavkFZmFbzzRQpufECd//dRTTynW8E7T9LKp3erdtUDsvIQfntkyYuJH6BHwCOwUBCoScOnflXl+welGlHXlFjNaQVv2DqiR5nXrFHll3WVfv6I8kO7zdMe/6P1WjU0ruDT96lKdk2cIFEjA3KgS2u+dLayx/cpqFaSZO30cH3I30KZfN8Pj4BHYPEhUJO2n/415e56TJWAAL6cKvmsCod0qP5bxytz52blJwLlX7hKk//0iLKHrVD9XevVuaOi2l/el5AyiW91I+1urf7yG5Q7rk9BZYkXjFp8s+177BHwCCx6BKoVjZ56o6r3Dmkkk1VRdfVqTOUbXqvu9QOqbaspH2Y1/LMnNfHZ+5R7/XPUfv6Jqo3WVb36HnXev13VasVyJptI+1g8bU/ai14+/AA8Ah6BBYZAXRo67evK3vWYxkKq/OWUyeZVOLxX2bZ2VbITyldrqoxOKLezqoleKdfRpWyYUebpsgq7ooLbkHaNFx8MdGsNnja1R6o1nxG5wKbbd8cj4BFY7AjUZck1+bsf14TqKli1kYLGC4FWVIvKq6xJZe1tNtmA1HUyIQPlMnjRZEdG9baDDKRd8aS92OXB998j4BFY4AjUpSdP/5pKd27TSFhViS0SyDkrlfG4w93K1TtUzYZG57wPspatq5bJmbedD+vmTXvSXuDz7LvnEfAILBEE6tLWM76mzF1bVa4HKhQyaq9lrUjUZKZdlUzeXj3WHuy2eiOVTJsq2VCl+qS9LSukHknGk/YSkQY/DI+AR2DBI1ALNXrKjarcu02lUBrLs/0BTQfqqZdUUVXlXF25ICfeCUl8HxsimZA32gRSGGVENjztLq3+8tnK+z3tBT/1voMeAY/AYkQgnNTYCzdq5OdDqtV3qlYoqa1KSdasCmGoem6m18AEyvHigwwvQygoCAN1HpxXxw2/q/zxBeWqvG9yzyr3Pk57MQqK77NHwCOwIBAoS3r6XT9S5udPKF8fV63YrvaqNFmgCBSvKpn+dWMcTmYUKhuGytepvy3l+9rVe9krFB5RUrY6OeUYPWkviKn3nfAIeAQWJQK1SemxrFSZIGhPmUKnVJ9UtRiqQCVW2xKZ5mNbJFKQr9q+dzUIlQ2yRuLZfObAvW5sUU6E77RHwCPgEZgLAoFUeaKq4u5RBcoqm1khZSdUz/BaMah4hhf7EmJiL02oSZm6arzhJpNXsZq1P4e8N3KKj/e05zIx/hqPgEfAIzAVAoFUHRxXtrJL9bCgYq2kWr6sTD0nZTP2dpoZXG3bHuH/OYzkAJMPryizQlJZ+3aPjydtL4oeAY+AR2CeCISQ66OjCiuTqofEZROjXVG21qYg616/PXXjfE/USC7glWNZO5TMhYEquUB5Glb0AuDWjyfteU6Wv80j4BHwCIhX9m4ZV3airmo2o3IxUEe1ply9XbUcL+bdk3TTqNl7IsNoO6RmCTiBFZEq1qQgB2l7T9tLmUfAI+AR2HcIhIGqj40rUw4VhoHq+ZqKlFvlZb65qh0szvTJ2JYI5VlDy5rkV/6G9z315gjfh+aH+49HwCPgEfAI7CUCRp5bRqSyVKWuSIaEmaLyQahqjkSbmUl7Lx9nl3vSng9q/h6PgEfAI8ChoSdtLwceAY+AR2DxIOBJe/HMle+pR8Aj4BHwnraXAY+AR8AjsJgQ8J72Ypot31ePgEdg2SPgSXvZi4AHwCPgEVhMCHjSXkyz5fvqEfAILHsEPGkvexHwAHgEPAKLCQFP2otptnxfPQIegWWPgCftZS8CHgCPgEdgMSHgSXsxzZbvq0fAI7DsEfCkvexFwAPgEfAILCYEPGkvptnyffUIeAQ8AgcAAV8w6gCA7h/pEfAIeATmi4An7fki5+/zCHgEPAIHAAFP2gcAdP9Ij4BHwCMwXwQ8ac8XOX+fR8Aj4BE4AAh40j4AoPtHegQ8Ah6B+SLgSXu+yPn7PAIeAY/AAUDAk/YBAN0/0iPgEfAIzBcBT9rzRc7f5xHwCHgEDgACnrQPAOj+kR4Bj4BHYL4IeNKeL3L+Po+AR8AjcAAQ8KR9AED3j/QIeAQ8AvNFwJP2fJHz93kEPAIegQOAgCftAwC6f6RHwCPgEZgvAp6054ucv88j4BHwCBwABDxpHwDQ/SM9Ah4Bj8B8EfCkPV/k/H0eAY+AR+AAIOBJ+wCA7h/pEfAIeATmi4An7fki5+/zCHgEPAIHAAFP2gcAdP9Ij4BHwCMwXwQ8ac8XuRnvq2po87AGx7MaWNcujRbU1zauB57Iat0xXSrul2f6Rg8oApVRbd40qXFJfUcdrIGVB7Q3/uFLGAFP2vt9cndraKimcjmvgYEOadewBtWjAfFvp0ojE+rql7ZskdauCbTp4ar6jupR6QlIHwbo1HrukzQ2+JQeGpLU2aZ1a6UtKZLon9yhTYNB9N0xXarE13YO9OgYDMbDVUkYkVXqGm1c+5z2ST06JHHdIeXhadunv+k2StvjvtC/7krzmKbouxt3z8hTGu4+WPxrY+nr1NGqSN3SsHqUjEMFHb0uq+HRvEo7xw0L+rhWE6r0dak4NKpKlzQ82q5+jWqLuhrj7GzT0b1VPZTCQ0PxmGn3qOhZEbFWNTQ4oa6Bdo3yb3c0Bw6rPizslITsDHM8R90VbZ7stD4wv8n4ppgr9x3kPpfrmue7oKPXFzX8wLgMPgxE09x0SdsZT+QcjA0OSwM9kv3bqbKNle+qGhqqqq+NfhfVu7Oi0jE9WgEkTTKamhOTrXaNmkPSGHdDLrqkLeMqrZG2gUVfYb9r13J8gCft/T7ruzX4QEXqk3oGerRilyM/FK5HpZFxlZVVqSR1tQXaHpNJRNBZdfYVtLZVAYdGVeySRie71LdytwYHqypNVCJFMmLmy6r6+qShoYK6YqJbURnVICRYriVKbaSF8vZ1qGLEJnV25nTI2qy2mVGIiL5vclRDbV3qGh3WaFdR5U0RaSgmwYeM6CISiYioue9GBCOSSlmV2vIqjygyYs4YKTJOFci4rysimf64D2a4ClE/u2qxRxuT+vYgalPt6usrxPe3q+yIJTFUqXa7pai/EGBn41ojewbRpQirdg1APAlpx1jYUgljXLBnGjF2Z1Vu61JfMfp7SRMqMo6hFF6dWfX1dmmgr6rBB8Yl5n/SYT+s0VJWOx9qYB4Z13g+INRd0Rz0TTZkyIx6dy01N53SlohUmwxx61j72jRQysfzTh97ZAZqD9LubDgQLbI1OMgcysYy5OSkiDw25na/q9cyfIAn7f0+6U65qxrcXFP/mpiYnaf9xKi0dpVKo6MqJqSd8uJiz7nJa4pJ23nnEH2Tp722QehGLF0TMdHt6Wmb5xSTduLJx15uRNqxcYn7GZF2j+bkaaf6Dmk/MFLU+v6ahia7VJrC0942mVH7YKie9bFn2I+n3a6eeAVgq4bYezNy75K2sUI5Jq/RmEAd6RedZ219yGv7A5VGuwlpxwbOPNPY02bVkzZW03raqZWPGZVm8gKf4W6McrySirFME2m0chhtrJBaVk+JF26EmyJtiDHxtFmVRTIUzU2DtJNVTNrTTrzkiLQx6FvUrt6dE9aGEfdMnjarQeaR8ULOySoLg5JXeVNFPUdJD9k1kVH2n32LgCftfYvns9canuD2AH9Ox7QoB8S1vTwZeYIDWfWznfDs9cw/Kd6WGFZdpf6YCBcZKmbA1fDGF1n3l3R3PWkv6en1g/MIeASWGgKetJfajPrxeAQ8AksaAU/aS3p6/eA8Ah6BpYbA8iTtVAhXU2jXPp/dKHKEg7UVSv+8zx80e4PLLo64cVj3jOZ4n+IWH0ov6Jj9lJxOGTUzu6jteUXLwXpy4Oqicfg+Okzt076Pd2d/njDTgZWNiJ+mPqbmODrsVqM/TYe+CyP+fkGQdhK1YDG743vEChNn2hRrfHQhDo2K41Tb3ERnNXBYTuWii4NuiZd1iS2VUYtg6CNO18Ko2pMwKQuh6q9ZuJeL/z2kPB7HEafCn+L4ZItRTf+chD4hFrs1NEgMco8JIyFvPQNxONsAsbYV9VgscrsGuibsmT08y31nURQunrmogTisb4847u5KUwx1FLr17McRb59uHOtc+GA68SSOj3Yx6m5uWuPY0zHf6dC2UtZi3y18sTuKyHEx4FH8dUNBKxZ219MUnx5FlLhY5+a4+KNLNRX7GnHbW1Lx11PGRKfi7Ldz5Ms8E3uemkeLf7Y+NcfsN8c4u4Qs4p2bY6EbsdSpGO3D2jTxGBE+UfhjI9qHsMt0fHYcf91igFx0SjoqR7t2a2iyphJhj3Q5HfoY/755U6BDLFQyjnxyMftTxKQ3JxnF4YDxPKITpodtuzU2WlO5q8v0JNLNNMHGsqw2rYtzGRJD7MIfZ3j22NCoyuVApYGiyuA/OKkhF5GTZm8ne+n+xOGdCymMcQGQdjquMx0zHMWtlstxrGwco9oUJxzHvfZrvBFn2hoHnY6DdbGoU5G2xTV3RDG3hJql4n9LhJzFccSt8dOWxMJ3/VH8sDqzal+zKk7cQPAiqSipFv0QxyAP8zfiiwlbawoHG1fyXV9ew00xr06Qib9u7i9t7PnsZzGOOInrdvHB6XE04qYb2YKQdipG3UW4NM1fa8w3oX0ORvCuqtdiyNMx4LExtpVNRMoN7ykmQgyrM+6tCTaWcFKLY9BjEknFX/e1TTTHRG9vjrPf9LAsPI8488Y8xgQYr7aSmP2YRJN5M+cjGlMUUtmIdY/ivXuisSaJQc7piOLDbbyxTrgwySgW3SXNxHHeSSx1HPve1xya58ImIe30z4Z8HLVzHQq4AAACJklEQVSE7KosqZ/Y/XQ8eSPuvTkzNOXBu3jzhKDT42iEUjaMiUuAIu49ird3cfT9cQ4Cfy/2xYY4iYePknsgbftusKJSqSiVJ7RzoqC16exkF5LqIrFcHy0E0uE2n1XGvr9nAZB2c7zrutJEU9yqeW+p5YqRdpKEECtkOg65xdNuzRQ0wzmlp43X0K7ydmkAAk7F/5ZiT3ubZY5F2XmWpeasfvrnpjTmiGS74ow9l82H98xyrX+ykdXX8LSHG98ZwacyDweiZBlLmjEvJ+5v4mk3p1CnVzD7PY54jxVDahxx5iJjTFY4thJIxainSLspY9R52nHMN5mN29tWaaAtThQik29NHBccx4DbCirlaTu1iZKHXNZoi6dNPDWx2mYMCxraPB5nCDryj2O6t7TGRLfG2RelJ2rqaJ/UbjfHzmtN+tSI2Y+yL10sfGRUmlZScXbntiSWuj1JbIqyIWNCSW0rRLHgrNhcJmRM2ilDFhFqw0lKU0uaqCPCS4WMugQtwz1KKEpi9pMs1mjl2DzXscFM4uYxqNMYlKZknXjV6DI5m7ZsXBJZR0TMLFBSDpCL6U/GsGtYmyezam/1tPfYHik0EfUehmvf8/BetbggSHuverxfLo69vgmpx6Xy7pfn7KtGn3l/WVEsujhiUy6W5o6E9hWeze0YuZfbfXLI/oF337WK87U90KAZ2jaV+llx7LvmF2pLnrQX6sz4fnkEPAIegSkQ+P+OPik9u/0+p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TextBox 11"/>
          <p:cNvSpPr txBox="1"/>
          <p:nvPr/>
        </p:nvSpPr>
        <p:spPr>
          <a:xfrm>
            <a:off x="971600" y="3717032"/>
            <a:ext cx="916213" cy="461665"/>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Әсет </a:t>
            </a:r>
            <a:endParaRPr lang="ru-RU" sz="2400" b="1" dirty="0">
              <a:latin typeface="Times New Roman" pitchFamily="18" charset="0"/>
              <a:cs typeface="Times New Roman" pitchFamily="18" charset="0"/>
            </a:endParaRPr>
          </a:p>
        </p:txBody>
      </p:sp>
      <p:sp>
        <p:nvSpPr>
          <p:cNvPr id="13" name="TextBox 12"/>
          <p:cNvSpPr txBox="1"/>
          <p:nvPr/>
        </p:nvSpPr>
        <p:spPr>
          <a:xfrm>
            <a:off x="3923928" y="3717032"/>
            <a:ext cx="1096839" cy="461665"/>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Марат</a:t>
            </a:r>
            <a:endParaRPr lang="ru-RU" sz="2400" b="1" dirty="0">
              <a:latin typeface="Times New Roman" pitchFamily="18" charset="0"/>
              <a:cs typeface="Times New Roman" pitchFamily="18" charset="0"/>
            </a:endParaRPr>
          </a:p>
        </p:txBody>
      </p:sp>
      <p:sp>
        <p:nvSpPr>
          <p:cNvPr id="14" name="TextBox 13"/>
          <p:cNvSpPr txBox="1"/>
          <p:nvPr/>
        </p:nvSpPr>
        <p:spPr>
          <a:xfrm>
            <a:off x="6876256" y="3789040"/>
            <a:ext cx="1440160" cy="461665"/>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Талғат</a:t>
            </a:r>
            <a:endParaRPr lang="ru-RU" sz="2400" b="1" dirty="0">
              <a:latin typeface="Times New Roman" pitchFamily="18" charset="0"/>
              <a:cs typeface="Times New Roman" pitchFamily="18" charset="0"/>
            </a:endParaRPr>
          </a:p>
        </p:txBody>
      </p:sp>
      <p:sp>
        <p:nvSpPr>
          <p:cNvPr id="15" name="TextBox 14"/>
          <p:cNvSpPr txBox="1"/>
          <p:nvPr/>
        </p:nvSpPr>
        <p:spPr>
          <a:xfrm>
            <a:off x="251520" y="4149080"/>
            <a:ext cx="8568952" cy="1384995"/>
          </a:xfrm>
          <a:prstGeom prst="rect">
            <a:avLst/>
          </a:prstGeom>
          <a:noFill/>
        </p:spPr>
        <p:txBody>
          <a:bodyPr wrap="square" rtlCol="0">
            <a:spAutoFit/>
          </a:bodyPr>
          <a:lstStyle/>
          <a:p>
            <a:r>
              <a:rPr lang="kk-KZ" sz="2800" dirty="0" smtClean="0">
                <a:latin typeface="Times New Roman" pitchFamily="18" charset="0"/>
                <a:cs typeface="Times New Roman" pitchFamily="18" charset="0"/>
              </a:rPr>
              <a:t>Жүгіру  жарысынан  Әсет, Марат, Талғат  үш </a:t>
            </a:r>
            <a:r>
              <a:rPr lang="kk-KZ" sz="2800" dirty="0" smtClean="0">
                <a:latin typeface="Times New Roman" pitchFamily="18" charset="0"/>
                <a:cs typeface="Times New Roman" pitchFamily="18" charset="0"/>
              </a:rPr>
              <a:t>орынды </a:t>
            </a:r>
            <a:r>
              <a:rPr lang="kk-KZ" sz="2800" dirty="0" smtClean="0">
                <a:latin typeface="Times New Roman" pitchFamily="18" charset="0"/>
                <a:cs typeface="Times New Roman" pitchFamily="18" charset="0"/>
              </a:rPr>
              <a:t>алды. Марат екінші орын алмаса, ал Талғат үшінші орын алмаса, кім қандай орын алды?</a:t>
            </a:r>
            <a:endParaRPr lang="ru-RU" sz="2800" dirty="0">
              <a:latin typeface="Times New Roman" pitchFamily="18" charset="0"/>
              <a:cs typeface="Times New Roman" pitchFamily="18" charset="0"/>
            </a:endParaRPr>
          </a:p>
        </p:txBody>
      </p:sp>
      <p:pic>
        <p:nvPicPr>
          <p:cNvPr id="16" name="Picture 2" descr="C:\Users\Максат\Downloads\см.png"/>
          <p:cNvPicPr>
            <a:picLocks noChangeAspect="1" noChangeArrowheads="1"/>
          </p:cNvPicPr>
          <p:nvPr/>
        </p:nvPicPr>
        <p:blipFill>
          <a:blip r:embed="rId3" cstate="print"/>
          <a:srcRect/>
          <a:stretch>
            <a:fillRect/>
          </a:stretch>
        </p:blipFill>
        <p:spPr bwMode="auto">
          <a:xfrm>
            <a:off x="7020272" y="5607332"/>
            <a:ext cx="1944216" cy="1062028"/>
          </a:xfrm>
          <a:prstGeom prst="rect">
            <a:avLst/>
          </a:prstGeom>
          <a:noFill/>
        </p:spPr>
      </p:pic>
      <p:sp>
        <p:nvSpPr>
          <p:cNvPr id="2049" name="Rectangle 1"/>
          <p:cNvSpPr>
            <a:spLocks noChangeArrowheads="1"/>
          </p:cNvSpPr>
          <p:nvPr/>
        </p:nvSpPr>
        <p:spPr bwMode="auto">
          <a:xfrm>
            <a:off x="539552" y="5722390"/>
            <a:ext cx="45365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Дескриптор:</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Оқушылар бірігіп талқылайды.</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Шешуін табады.</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4" descr="Легкая атлетика - Детско-юношеская спортивная школа № 3 г. Волжского  Волгоградской области"/>
          <p:cNvPicPr>
            <a:picLocks noChangeAspect="1" noChangeArrowheads="1"/>
          </p:cNvPicPr>
          <p:nvPr/>
        </p:nvPicPr>
        <p:blipFill>
          <a:blip r:embed="rId4" cstate="print"/>
          <a:srcRect/>
          <a:stretch>
            <a:fillRect/>
          </a:stretch>
        </p:blipFill>
        <p:spPr bwMode="auto">
          <a:xfrm>
            <a:off x="323528" y="836712"/>
            <a:ext cx="8496944"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3" name="TextBox 2"/>
          <p:cNvSpPr txBox="1"/>
          <p:nvPr/>
        </p:nvSpPr>
        <p:spPr>
          <a:xfrm>
            <a:off x="1691680" y="1"/>
            <a:ext cx="5040560" cy="646331"/>
          </a:xfrm>
          <a:prstGeom prst="rect">
            <a:avLst/>
          </a:prstGeom>
          <a:noFill/>
        </p:spPr>
        <p:txBody>
          <a:bodyPr wrap="square" rtlCol="0">
            <a:spAutoFit/>
          </a:bodyPr>
          <a:lstStyle/>
          <a:p>
            <a:r>
              <a:rPr lang="kk-KZ" sz="3600" b="1" dirty="0" smtClean="0">
                <a:latin typeface="Times New Roman" pitchFamily="18" charset="0"/>
                <a:cs typeface="Times New Roman" pitchFamily="18" charset="0"/>
              </a:rPr>
              <a:t>Кері  байланыс </a:t>
            </a:r>
            <a:endParaRPr lang="ru-RU" sz="3600" b="1" dirty="0">
              <a:latin typeface="Times New Roman" pitchFamily="18" charset="0"/>
              <a:cs typeface="Times New Roman" pitchFamily="18" charset="0"/>
            </a:endParaRPr>
          </a:p>
        </p:txBody>
      </p:sp>
      <p:sp>
        <p:nvSpPr>
          <p:cNvPr id="5" name="TextBox 4"/>
          <p:cNvSpPr txBox="1"/>
          <p:nvPr/>
        </p:nvSpPr>
        <p:spPr>
          <a:xfrm>
            <a:off x="971600" y="1628800"/>
            <a:ext cx="3400228" cy="584775"/>
          </a:xfrm>
          <a:prstGeom prst="rect">
            <a:avLst/>
          </a:prstGeom>
          <a:noFill/>
        </p:spPr>
        <p:txBody>
          <a:bodyPr wrap="square" rtlCol="0">
            <a:spAutoFit/>
          </a:bodyPr>
          <a:lstStyle/>
          <a:p>
            <a:r>
              <a:rPr lang="kk-KZ" sz="3200" b="1" dirty="0" smtClean="0">
                <a:latin typeface="Times New Roman" pitchFamily="18" charset="0"/>
                <a:cs typeface="Times New Roman" pitchFamily="18" charset="0"/>
              </a:rPr>
              <a:t>Бүгін сен білдің:</a:t>
            </a:r>
            <a:endParaRPr lang="ru-RU" sz="3200" b="1" dirty="0">
              <a:latin typeface="Times New Roman" pitchFamily="18" charset="0"/>
              <a:cs typeface="Times New Roman" pitchFamily="18" charset="0"/>
            </a:endParaRPr>
          </a:p>
        </p:txBody>
      </p:sp>
      <p:sp>
        <p:nvSpPr>
          <p:cNvPr id="6" name="TextBox 5"/>
          <p:cNvSpPr txBox="1"/>
          <p:nvPr/>
        </p:nvSpPr>
        <p:spPr>
          <a:xfrm>
            <a:off x="323528" y="2708920"/>
            <a:ext cx="8640961" cy="2523768"/>
          </a:xfrm>
          <a:prstGeom prst="rect">
            <a:avLst/>
          </a:prstGeom>
          <a:noFill/>
        </p:spPr>
        <p:txBody>
          <a:bodyPr wrap="square" rtlCol="0">
            <a:spAutoFit/>
          </a:bodyPr>
          <a:lstStyle/>
          <a:p>
            <a:r>
              <a:rPr lang="kk-KZ" sz="2800" dirty="0" smtClean="0"/>
              <a:t> </a:t>
            </a:r>
            <a:r>
              <a:rPr lang="kk-KZ" sz="2800" dirty="0" smtClean="0">
                <a:latin typeface="Times New Roman"/>
                <a:cs typeface="Times New Roman"/>
              </a:rPr>
              <a:t>♦   </a:t>
            </a:r>
            <a:r>
              <a:rPr lang="kk-KZ" sz="2800" dirty="0" smtClean="0">
                <a:latin typeface="Times New Roman" pitchFamily="18" charset="0"/>
                <a:cs typeface="Times New Roman" pitchFamily="18" charset="0"/>
              </a:rPr>
              <a:t>Мәтіннің тақырыбы мен тірек сөздердің негізінде мәтіннің мазмұнын болжауды; </a:t>
            </a:r>
          </a:p>
          <a:p>
            <a:endParaRPr lang="kk-KZ" sz="2800" dirty="0" smtClean="0">
              <a:latin typeface="Times New Roman" pitchFamily="18" charset="0"/>
              <a:cs typeface="Times New Roman" pitchFamily="18" charset="0"/>
            </a:endParaRPr>
          </a:p>
          <a:p>
            <a:r>
              <a:rPr lang="kk-KZ" sz="2800" dirty="0" smtClean="0">
                <a:latin typeface="Times New Roman" pitchFamily="18" charset="0"/>
                <a:cs typeface="Times New Roman" pitchFamily="18" charset="0"/>
              </a:rPr>
              <a:t> </a:t>
            </a:r>
            <a:r>
              <a:rPr lang="kk-KZ" sz="2800" dirty="0" smtClean="0">
                <a:latin typeface="Times New Roman"/>
                <a:cs typeface="Times New Roman"/>
              </a:rPr>
              <a:t>♦  </a:t>
            </a:r>
            <a:r>
              <a:rPr lang="kk-KZ" sz="2800" dirty="0" smtClean="0">
                <a:latin typeface="Times New Roman" pitchFamily="18" charset="0"/>
                <a:cs typeface="Times New Roman" pitchFamily="18" charset="0"/>
              </a:rPr>
              <a:t>Түбір мен қосымшаны ажыратуды;</a:t>
            </a:r>
          </a:p>
          <a:p>
            <a:r>
              <a:rPr lang="kk-KZ"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endParaRPr lang="ru-RU" dirty="0"/>
          </a:p>
        </p:txBody>
      </p:sp>
      <p:pic>
        <p:nvPicPr>
          <p:cNvPr id="7" name="Picture 2" descr="Конспект урока математики с презентацией на тему &quot;Прибавить ..."/>
          <p:cNvPicPr>
            <a:picLocks noChangeAspect="1" noChangeArrowheads="1"/>
          </p:cNvPicPr>
          <p:nvPr/>
        </p:nvPicPr>
        <p:blipFill>
          <a:blip r:embed="rId3" cstate="print"/>
          <a:srcRect/>
          <a:stretch>
            <a:fillRect/>
          </a:stretch>
        </p:blipFill>
        <p:spPr bwMode="auto">
          <a:xfrm>
            <a:off x="6228184" y="4437112"/>
            <a:ext cx="2448272" cy="1946371"/>
          </a:xfrm>
          <a:prstGeom prst="rect">
            <a:avLst/>
          </a:prstGeom>
          <a:noFill/>
        </p:spPr>
      </p:pic>
      <p:pic>
        <p:nvPicPr>
          <p:cNvPr id="8" name="Рисунок 7" descr="https://ust.kz/materials/docx/image/2018/december/d22/1545481864_html_7ab7c16357e31e43.jpg"/>
          <p:cNvPicPr/>
          <p:nvPr/>
        </p:nvPicPr>
        <p:blipFill>
          <a:blip r:embed="rId4" cstate="print"/>
          <a:srcRect/>
          <a:stretch>
            <a:fillRect/>
          </a:stretch>
        </p:blipFill>
        <p:spPr bwMode="auto">
          <a:xfrm>
            <a:off x="6156176" y="980728"/>
            <a:ext cx="2592288" cy="1584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836712"/>
          </a:xfrm>
          <a:prstGeom prst="rect">
            <a:avLst/>
          </a:prstGeom>
          <a:noFill/>
          <a:ln>
            <a:noFill/>
          </a:ln>
        </p:spPr>
      </p:pic>
      <p:sp>
        <p:nvSpPr>
          <p:cNvPr id="7" name="TextBox 6"/>
          <p:cNvSpPr txBox="1"/>
          <p:nvPr/>
        </p:nvSpPr>
        <p:spPr>
          <a:xfrm>
            <a:off x="827584" y="188640"/>
            <a:ext cx="5832648" cy="646331"/>
          </a:xfrm>
          <a:prstGeom prst="rect">
            <a:avLst/>
          </a:prstGeom>
          <a:noFill/>
        </p:spPr>
        <p:txBody>
          <a:bodyPr wrap="square" rtlCol="0">
            <a:spAutoFit/>
          </a:bodyPr>
          <a:lstStyle/>
          <a:p>
            <a:r>
              <a:rPr lang="kk-KZ" b="1" dirty="0" smtClean="0">
                <a:latin typeface="Times New Roman" pitchFamily="18" charset="0"/>
                <a:cs typeface="Times New Roman" pitchFamily="18" charset="0"/>
              </a:rPr>
              <a:t> </a:t>
            </a:r>
            <a:r>
              <a:rPr lang="kk-KZ" sz="3600" b="1" dirty="0" smtClean="0">
                <a:latin typeface="Times New Roman" pitchFamily="18" charset="0"/>
                <a:cs typeface="Times New Roman" pitchFamily="18" charset="0"/>
              </a:rPr>
              <a:t>Сенің  меңгеретінің:</a:t>
            </a:r>
            <a:endParaRPr lang="ru-RU" sz="3600" b="1" dirty="0">
              <a:latin typeface="Times New Roman" pitchFamily="18" charset="0"/>
              <a:cs typeface="Times New Roman" pitchFamily="18" charset="0"/>
            </a:endParaRPr>
          </a:p>
        </p:txBody>
      </p:sp>
      <p:sp>
        <p:nvSpPr>
          <p:cNvPr id="8" name="TextBox 7"/>
          <p:cNvSpPr txBox="1"/>
          <p:nvPr/>
        </p:nvSpPr>
        <p:spPr>
          <a:xfrm>
            <a:off x="251520" y="1772816"/>
            <a:ext cx="8640961" cy="2923877"/>
          </a:xfrm>
          <a:prstGeom prst="rect">
            <a:avLst/>
          </a:prstGeom>
          <a:noFill/>
        </p:spPr>
        <p:txBody>
          <a:bodyPr wrap="square" rtlCol="0">
            <a:spAutoFit/>
          </a:bodyPr>
          <a:lstStyle/>
          <a:p>
            <a:r>
              <a:rPr lang="kk-KZ" sz="2400" dirty="0" smtClean="0"/>
              <a:t> </a:t>
            </a:r>
            <a:r>
              <a:rPr lang="kk-KZ" sz="3200" dirty="0" smtClean="0">
                <a:latin typeface="Times New Roman"/>
                <a:cs typeface="Times New Roman"/>
              </a:rPr>
              <a:t>♦   </a:t>
            </a:r>
            <a:r>
              <a:rPr lang="kk-KZ" sz="3200" dirty="0" smtClean="0">
                <a:latin typeface="Times New Roman" pitchFamily="18" charset="0"/>
                <a:cs typeface="Times New Roman" pitchFamily="18" charset="0"/>
              </a:rPr>
              <a:t>Мәтіннің тақырыбы мен тірек сөздердің негізінде мәтіннің мазмұнын болжау. </a:t>
            </a:r>
          </a:p>
          <a:p>
            <a:endParaRPr lang="kk-KZ" sz="3200" dirty="0" smtClean="0">
              <a:latin typeface="Times New Roman" pitchFamily="18" charset="0"/>
              <a:cs typeface="Times New Roman" pitchFamily="18" charset="0"/>
            </a:endParaRPr>
          </a:p>
          <a:p>
            <a:r>
              <a:rPr lang="kk-KZ" sz="3200" dirty="0" smtClean="0">
                <a:latin typeface="Times New Roman" pitchFamily="18" charset="0"/>
                <a:cs typeface="Times New Roman" pitchFamily="18" charset="0"/>
              </a:rPr>
              <a:t> </a:t>
            </a:r>
            <a:r>
              <a:rPr lang="kk-KZ" sz="3200" dirty="0" smtClean="0">
                <a:latin typeface="Times New Roman"/>
                <a:cs typeface="Times New Roman"/>
              </a:rPr>
              <a:t>♦  </a:t>
            </a:r>
            <a:r>
              <a:rPr lang="kk-KZ" sz="3200" dirty="0" smtClean="0">
                <a:latin typeface="Times New Roman" pitchFamily="18" charset="0"/>
                <a:cs typeface="Times New Roman" pitchFamily="18" charset="0"/>
              </a:rPr>
              <a:t>Түбір мен қосымшаны ажырату. </a:t>
            </a:r>
          </a:p>
          <a:p>
            <a:r>
              <a:rPr lang="kk-KZ" sz="3200"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ust.kz/materials/docx/image/2018/december/d22/1545481864_html_b4bb4da31c3e5e6d.jpg"/>
          <p:cNvPicPr/>
          <p:nvPr/>
        </p:nvPicPr>
        <p:blipFill>
          <a:blip r:embed="rId2" cstate="print"/>
          <a:srcRect/>
          <a:stretch>
            <a:fillRect/>
          </a:stretch>
        </p:blipFill>
        <p:spPr bwMode="auto">
          <a:xfrm>
            <a:off x="755576" y="260648"/>
            <a:ext cx="7560840" cy="6120680"/>
          </a:xfrm>
          <a:prstGeom prst="rect">
            <a:avLst/>
          </a:prstGeom>
          <a:noFill/>
          <a:ln w="9525">
            <a:noFill/>
            <a:miter lim="800000"/>
            <a:headEnd/>
            <a:tailEnd/>
          </a:ln>
        </p:spPr>
      </p:pic>
      <p:pic>
        <p:nvPicPr>
          <p:cNvPr id="5" name="Google Shape;91;p2"/>
          <p:cNvPicPr preferRelativeResize="0"/>
          <p:nvPr/>
        </p:nvPicPr>
        <p:blipFill rotWithShape="1">
          <a:blip r:embed="rId3" cstate="print">
            <a:alphaModFix/>
          </a:blip>
          <a:srcRect t="19517" b="68394"/>
          <a:stretch/>
        </p:blipFill>
        <p:spPr>
          <a:xfrm>
            <a:off x="0" y="0"/>
            <a:ext cx="9144000" cy="83671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96" t="4408" r="29919" b="9964"/>
          <a:stretch/>
        </p:blipFill>
        <p:spPr bwMode="auto">
          <a:xfrm>
            <a:off x="7380312" y="5157192"/>
            <a:ext cx="1584176" cy="145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1560" y="0"/>
            <a:ext cx="7920880" cy="584775"/>
          </a:xfrm>
          <a:prstGeom prst="rect">
            <a:avLst/>
          </a:prstGeom>
          <a:noFill/>
        </p:spPr>
        <p:txBody>
          <a:bodyPr wrap="square" rtlCol="0">
            <a:spAutoFit/>
          </a:bodyPr>
          <a:lstStyle/>
          <a:p>
            <a:r>
              <a:rPr lang="kk-KZ" sz="3200" b="1" dirty="0" smtClean="0">
                <a:latin typeface="Times New Roman" pitchFamily="18" charset="0"/>
                <a:cs typeface="Times New Roman" pitchFamily="18" charset="0"/>
              </a:rPr>
              <a:t>43 – жаттығу.  Мәтінмен жұмыс</a:t>
            </a:r>
            <a:endParaRPr lang="ru-RU" sz="3200" b="1" dirty="0">
              <a:latin typeface="Times New Roman" pitchFamily="18" charset="0"/>
              <a:cs typeface="Times New Roman" pitchFamily="18" charset="0"/>
            </a:endParaRPr>
          </a:p>
        </p:txBody>
      </p:sp>
      <p:sp>
        <p:nvSpPr>
          <p:cNvPr id="9" name="TextBox 8"/>
          <p:cNvSpPr txBox="1"/>
          <p:nvPr/>
        </p:nvSpPr>
        <p:spPr>
          <a:xfrm>
            <a:off x="179512" y="1052736"/>
            <a:ext cx="8784976" cy="3970318"/>
          </a:xfrm>
          <a:prstGeom prst="rect">
            <a:avLst/>
          </a:prstGeom>
          <a:noFill/>
        </p:spPr>
        <p:txBody>
          <a:bodyPr wrap="square" rtlCol="0">
            <a:spAutoFit/>
          </a:bodyPr>
          <a:lstStyle/>
          <a:p>
            <a:r>
              <a:rPr lang="kk-KZ" sz="2800" dirty="0" smtClean="0">
                <a:latin typeface="Times New Roman" pitchFamily="18" charset="0"/>
                <a:cs typeface="Times New Roman" pitchFamily="18" charset="0"/>
              </a:rPr>
              <a:t>   Менің інім компьютерге әуестеніп алды. Достарымен </a:t>
            </a:r>
          </a:p>
          <a:p>
            <a:r>
              <a:rPr lang="kk-KZ" sz="2800" dirty="0" smtClean="0">
                <a:latin typeface="Times New Roman" pitchFamily="18" charset="0"/>
                <a:cs typeface="Times New Roman" pitchFamily="18" charset="0"/>
              </a:rPr>
              <a:t>футбол </a:t>
            </a:r>
            <a:r>
              <a:rPr lang="kk-KZ" sz="2800" dirty="0" smtClean="0">
                <a:latin typeface="Times New Roman" pitchFamily="18" charset="0"/>
                <a:cs typeface="Times New Roman" pitchFamily="18" charset="0"/>
              </a:rPr>
              <a:t>ойнауды қойды. Мен інім үшін қатты </a:t>
            </a:r>
            <a:r>
              <a:rPr lang="kk-KZ" sz="2800" dirty="0" smtClean="0">
                <a:latin typeface="Times New Roman" pitchFamily="18" charset="0"/>
                <a:cs typeface="Times New Roman" pitchFamily="18" charset="0"/>
              </a:rPr>
              <a:t>алаң -  дадым</a:t>
            </a:r>
            <a:r>
              <a:rPr lang="kk-KZ" sz="2800" dirty="0" smtClean="0">
                <a:latin typeface="Times New Roman" pitchFamily="18" charset="0"/>
                <a:cs typeface="Times New Roman" pitchFamily="18" charset="0"/>
              </a:rPr>
              <a:t>. Өйткені компьютерде үнемі ойнау зиянды. </a:t>
            </a:r>
            <a:r>
              <a:rPr lang="kk-KZ" sz="2800" dirty="0" smtClean="0">
                <a:latin typeface="Times New Roman" pitchFamily="18" charset="0"/>
                <a:cs typeface="Times New Roman" pitchFamily="18" charset="0"/>
              </a:rPr>
              <a:t>Інімді </a:t>
            </a:r>
            <a:r>
              <a:rPr lang="kk-KZ" sz="2800" dirty="0" smtClean="0">
                <a:latin typeface="Times New Roman" pitchFamily="18" charset="0"/>
                <a:cs typeface="Times New Roman" pitchFamily="18" charset="0"/>
              </a:rPr>
              <a:t>далада ойнатудың бір амалын таптым. Екеуміз далаға шығып, спортпен айналысамыз. Енді ол компьютерге емес, даладағы ойындарға қызыға бастады. Қазір біз ауладағы балаларды жинап, футбол командасын құрдық.Інім сол команданың капитаны болып сайланды.</a:t>
            </a:r>
            <a:r>
              <a:rPr lang="kk-KZ" sz="2800" b="1" i="1" dirty="0" smtClean="0"/>
              <a:t> </a:t>
            </a:r>
            <a:endParaRPr lang="ru-RU" sz="2800" dirty="0">
              <a:latin typeface="Times New Roman" pitchFamily="18" charset="0"/>
              <a:cs typeface="Times New Roman" pitchFamily="18" charset="0"/>
            </a:endParaRPr>
          </a:p>
        </p:txBody>
      </p:sp>
      <p:sp>
        <p:nvSpPr>
          <p:cNvPr id="10" name="Прямоугольник 9"/>
          <p:cNvSpPr/>
          <p:nvPr/>
        </p:nvSpPr>
        <p:spPr>
          <a:xfrm>
            <a:off x="323528" y="5301208"/>
            <a:ext cx="7056784" cy="1200329"/>
          </a:xfrm>
          <a:prstGeom prst="rect">
            <a:avLst/>
          </a:prstGeom>
        </p:spPr>
        <p:txBody>
          <a:bodyPr wrap="square">
            <a:spAutoFit/>
          </a:bodyPr>
          <a:lstStyle/>
          <a:p>
            <a:r>
              <a:rPr lang="kk-KZ" b="1" i="1" dirty="0" smtClean="0">
                <a:latin typeface="Times New Roman" pitchFamily="18" charset="0"/>
                <a:cs typeface="Times New Roman" pitchFamily="18" charset="0"/>
              </a:rPr>
              <a:t>Дескриптор: </a:t>
            </a:r>
            <a:r>
              <a:rPr lang="kk-KZ" i="1" dirty="0" smtClean="0">
                <a:latin typeface="Times New Roman" pitchFamily="18" charset="0"/>
                <a:cs typeface="Times New Roman" pitchFamily="18" charset="0"/>
              </a:rPr>
              <a:t>білім алушы</a:t>
            </a:r>
          </a:p>
          <a:p>
            <a:r>
              <a:rPr lang="kk-KZ" dirty="0" smtClean="0"/>
              <a:t> </a:t>
            </a:r>
            <a:r>
              <a:rPr lang="kk-KZ" dirty="0" smtClean="0">
                <a:latin typeface="Times New Roman" pitchFamily="18" charset="0"/>
                <a:cs typeface="Times New Roman" pitchFamily="18" charset="0"/>
              </a:rPr>
              <a:t>- Мәтінді түсініп оқиды;</a:t>
            </a:r>
            <a:endParaRPr lang="ru-RU" dirty="0" smtClean="0">
              <a:latin typeface="Times New Roman" pitchFamily="18" charset="0"/>
              <a:cs typeface="Times New Roman" pitchFamily="18" charset="0"/>
            </a:endParaRPr>
          </a:p>
          <a:p>
            <a:pPr>
              <a:buFontTx/>
              <a:buChar char="-"/>
            </a:pPr>
            <a:r>
              <a:rPr lang="kk-KZ" dirty="0" smtClean="0">
                <a:latin typeface="Times New Roman" pitchFamily="18" charset="0"/>
                <a:cs typeface="Times New Roman" pitchFamily="18" charset="0"/>
              </a:rPr>
              <a:t>  Мәтінге ат қояды. </a:t>
            </a:r>
          </a:p>
          <a:p>
            <a:pPr>
              <a:buFontTx/>
              <a:buChar char="-"/>
            </a:pPr>
            <a:r>
              <a:rPr lang="kk-KZ" dirty="0" smtClean="0">
                <a:latin typeface="Times New Roman" pitchFamily="18" charset="0"/>
                <a:cs typeface="Times New Roman" pitchFamily="18" charset="0"/>
              </a:rPr>
              <a:t> “Компьютердің пайдасы мен зияны”тақырыбында әңгіме жүргізеді.</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5" name="Прямоугольник 4"/>
          <p:cNvSpPr/>
          <p:nvPr/>
        </p:nvSpPr>
        <p:spPr>
          <a:xfrm>
            <a:off x="1619672" y="188640"/>
            <a:ext cx="6192687" cy="646331"/>
          </a:xfrm>
          <a:prstGeom prst="rect">
            <a:avLst/>
          </a:prstGeom>
        </p:spPr>
        <p:txBody>
          <a:bodyPr wrap="square">
            <a:spAutoFit/>
          </a:bodyPr>
          <a:lstStyle/>
          <a:p>
            <a:r>
              <a:rPr lang="kk-KZ" sz="2800" dirty="0" smtClean="0">
                <a:solidFill>
                  <a:schemeClr val="bg1"/>
                </a:solidFill>
                <a:latin typeface="Times New Roman" pitchFamily="18" charset="0"/>
                <a:cs typeface="Times New Roman" pitchFamily="18" charset="0"/>
              </a:rPr>
              <a:t>     </a:t>
            </a:r>
            <a:r>
              <a:rPr lang="kk-KZ" sz="3600" b="1" dirty="0" smtClean="0">
                <a:latin typeface="Times New Roman" pitchFamily="18" charset="0"/>
                <a:cs typeface="Times New Roman" pitchFamily="18" charset="0"/>
              </a:rPr>
              <a:t>Өзіңді тексер!</a:t>
            </a:r>
            <a:endParaRPr lang="ru-RU" sz="3600" b="1" dirty="0">
              <a:latin typeface="Times New Roman" pitchFamily="18" charset="0"/>
              <a:cs typeface="Times New Roman" pitchFamily="18" charset="0"/>
            </a:endParaRPr>
          </a:p>
        </p:txBody>
      </p:sp>
      <p:sp>
        <p:nvSpPr>
          <p:cNvPr id="6" name="Прямоугольник 5"/>
          <p:cNvSpPr/>
          <p:nvPr/>
        </p:nvSpPr>
        <p:spPr>
          <a:xfrm>
            <a:off x="179512" y="836713"/>
            <a:ext cx="8784976" cy="4401205"/>
          </a:xfrm>
          <a:prstGeom prst="rect">
            <a:avLst/>
          </a:prstGeom>
        </p:spPr>
        <p:txBody>
          <a:bodyPr wrap="square">
            <a:spAutoFit/>
          </a:bodyPr>
          <a:lstStyle/>
          <a:p>
            <a:r>
              <a:rPr lang="kk-KZ"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Менің інім.</a:t>
            </a:r>
          </a:p>
          <a:p>
            <a:r>
              <a:rPr lang="kk-KZ" sz="2800" dirty="0" smtClean="0">
                <a:latin typeface="Times New Roman" pitchFamily="18" charset="0"/>
                <a:cs typeface="Times New Roman" pitchFamily="18" charset="0"/>
              </a:rPr>
              <a:t>   Менің інім компьютерге әуестеніп алды. Достарымен  футболмен  ойнауды қойды. Мен інім үшін қатты алаң -  дадым. Өйткені компьютерде үнемі ойнау зиянды.             Інімді далада ойнатудың бір амалын таптым.  Екеуміз далаға шығып, спортпен айналысамыз. Енді ол компьютерге емес, даладағы ойындарға қызыға бастады. Қазір біз ауладағы балаларды жинап, футбол командасын құрдық.Інім сол команданың капитаны болып сайланды.</a:t>
            </a:r>
            <a:endParaRPr lang="ru-RU" sz="2800" dirty="0">
              <a:latin typeface="Times New Roman" pitchFamily="18" charset="0"/>
              <a:cs typeface="Times New Roman" pitchFamily="18" charset="0"/>
            </a:endParaRPr>
          </a:p>
        </p:txBody>
      </p:sp>
      <p:pic>
        <p:nvPicPr>
          <p:cNvPr id="7" name="Рисунок 6" descr="https://ust.kz/materials/docx/image/2018/december/d22/1545481864_html_fd6905efffceb5ad.jpg"/>
          <p:cNvPicPr/>
          <p:nvPr/>
        </p:nvPicPr>
        <p:blipFill>
          <a:blip r:embed="rId3" cstate="print"/>
          <a:srcRect/>
          <a:stretch>
            <a:fillRect/>
          </a:stretch>
        </p:blipFill>
        <p:spPr bwMode="auto">
          <a:xfrm>
            <a:off x="3203848" y="4941168"/>
            <a:ext cx="554461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6" name="TextBox 5"/>
          <p:cNvSpPr txBox="1"/>
          <p:nvPr/>
        </p:nvSpPr>
        <p:spPr>
          <a:xfrm>
            <a:off x="827584" y="188640"/>
            <a:ext cx="3168352" cy="646331"/>
          </a:xfrm>
          <a:prstGeom prst="rect">
            <a:avLst/>
          </a:prstGeom>
          <a:noFill/>
        </p:spPr>
        <p:txBody>
          <a:bodyPr wrap="square" rtlCol="0">
            <a:spAutoFit/>
          </a:bodyPr>
          <a:lstStyle/>
          <a:p>
            <a:r>
              <a:rPr lang="kk-KZ" sz="3600" b="1" dirty="0" smtClean="0">
                <a:latin typeface="Times New Roman" pitchFamily="18" charset="0"/>
                <a:cs typeface="Times New Roman" pitchFamily="18" charset="0"/>
              </a:rPr>
              <a:t>44 – жаттығу. </a:t>
            </a:r>
            <a:endParaRPr lang="ru-RU" sz="3600" b="1" dirty="0">
              <a:latin typeface="Times New Roman" pitchFamily="18" charset="0"/>
              <a:cs typeface="Times New Roman" pitchFamily="18" charset="0"/>
            </a:endParaRPr>
          </a:p>
        </p:txBody>
      </p:sp>
      <p:sp>
        <p:nvSpPr>
          <p:cNvPr id="7" name="TextBox 6"/>
          <p:cNvSpPr txBox="1"/>
          <p:nvPr/>
        </p:nvSpPr>
        <p:spPr>
          <a:xfrm>
            <a:off x="251521" y="836712"/>
            <a:ext cx="8640959" cy="1415772"/>
          </a:xfrm>
          <a:prstGeom prst="rect">
            <a:avLst/>
          </a:prstGeom>
          <a:noFill/>
        </p:spPr>
        <p:txBody>
          <a:bodyPr wrap="square" rtlCol="0">
            <a:spAutoFit/>
          </a:bodyPr>
          <a:lstStyle/>
          <a:p>
            <a:r>
              <a:rPr lang="kk-KZ" sz="2400" dirty="0" smtClean="0">
                <a:latin typeface="Times New Roman" pitchFamily="18" charset="0"/>
                <a:cs typeface="Times New Roman" pitchFamily="18" charset="0"/>
              </a:rPr>
              <a:t>Суреттегі зат атауларына қосымша қосып, екінші бағандағы сөздермен  байланыстырып  жаз.</a:t>
            </a:r>
          </a:p>
          <a:p>
            <a:endParaRPr lang="kk-KZ" sz="2000" dirty="0" smtClean="0">
              <a:latin typeface="Times New Roman" pitchFamily="18" charset="0"/>
              <a:cs typeface="Times New Roman" pitchFamily="18" charset="0"/>
            </a:endParaRPr>
          </a:p>
          <a:p>
            <a:r>
              <a:rPr lang="kk-KZ" dirty="0" smtClean="0"/>
              <a:t> </a:t>
            </a:r>
            <a:endParaRPr lang="ru-RU" dirty="0"/>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96" t="4408" r="29919" b="9964"/>
          <a:stretch/>
        </p:blipFill>
        <p:spPr bwMode="auto">
          <a:xfrm>
            <a:off x="7596336" y="5661248"/>
            <a:ext cx="1269488"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Рисунок 8" descr="https://ust.kz/materials/docx/image/2018/december/d22/1545481864_html_f227ca18f19cc35f.jpg"/>
          <p:cNvPicPr/>
          <p:nvPr/>
        </p:nvPicPr>
        <p:blipFill>
          <a:blip r:embed="rId4" cstate="print"/>
          <a:srcRect/>
          <a:stretch>
            <a:fillRect/>
          </a:stretch>
        </p:blipFill>
        <p:spPr bwMode="auto">
          <a:xfrm>
            <a:off x="467544" y="1628800"/>
            <a:ext cx="4104456" cy="1728192"/>
          </a:xfrm>
          <a:prstGeom prst="rect">
            <a:avLst/>
          </a:prstGeom>
          <a:noFill/>
          <a:ln w="9525">
            <a:noFill/>
            <a:miter lim="800000"/>
            <a:headEnd/>
            <a:tailEnd/>
          </a:ln>
        </p:spPr>
      </p:pic>
      <p:pic>
        <p:nvPicPr>
          <p:cNvPr id="11" name="Рисунок 10" descr="https://ust.kz/materials/docx/image/2018/december/d22/1545481864_html_a076e5326fd6e0d7.jpg"/>
          <p:cNvPicPr/>
          <p:nvPr/>
        </p:nvPicPr>
        <p:blipFill>
          <a:blip r:embed="rId5" cstate="print"/>
          <a:srcRect/>
          <a:stretch>
            <a:fillRect/>
          </a:stretch>
        </p:blipFill>
        <p:spPr bwMode="auto">
          <a:xfrm>
            <a:off x="539552" y="3501008"/>
            <a:ext cx="3960440" cy="1728192"/>
          </a:xfrm>
          <a:prstGeom prst="rect">
            <a:avLst/>
          </a:prstGeom>
          <a:noFill/>
          <a:ln w="9525">
            <a:noFill/>
            <a:miter lim="800000"/>
            <a:headEnd/>
            <a:tailEnd/>
          </a:ln>
        </p:spPr>
      </p:pic>
      <p:sp>
        <p:nvSpPr>
          <p:cNvPr id="6145" name="Rectangle 1"/>
          <p:cNvSpPr>
            <a:spLocks noChangeArrowheads="1"/>
          </p:cNvSpPr>
          <p:nvPr/>
        </p:nvSpPr>
        <p:spPr bwMode="auto">
          <a:xfrm>
            <a:off x="323528" y="5337034"/>
            <a:ext cx="633670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Дескриптор:</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Суреттегі зат атауларына қосымша қосып сөйлем жасайды.</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Екінші бағандағы сөйлемдермен байланыстырып жазады.</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2" descr="Городские командные соревнования по волейболу в рамках Открытой городской  Спартакиады обучающихся и воспитанников детских домов и школ-интернатов |  Дворец детского творчества имени В.П. Чкалова"/>
          <p:cNvPicPr>
            <a:picLocks noChangeAspect="1" noChangeArrowheads="1"/>
          </p:cNvPicPr>
          <p:nvPr/>
        </p:nvPicPr>
        <p:blipFill>
          <a:blip r:embed="rId6" cstate="print"/>
          <a:srcRect/>
          <a:stretch>
            <a:fillRect/>
          </a:stretch>
        </p:blipFill>
        <p:spPr bwMode="auto">
          <a:xfrm>
            <a:off x="5148064" y="3573016"/>
            <a:ext cx="3456384" cy="1866447"/>
          </a:xfrm>
          <a:prstGeom prst="rect">
            <a:avLst/>
          </a:prstGeom>
          <a:noFill/>
        </p:spPr>
      </p:pic>
      <p:pic>
        <p:nvPicPr>
          <p:cNvPr id="6146" name="Picture 2" descr="Қысқы уақытта суға шомылу"/>
          <p:cNvPicPr>
            <a:picLocks noChangeAspect="1" noChangeArrowheads="1"/>
          </p:cNvPicPr>
          <p:nvPr/>
        </p:nvPicPr>
        <p:blipFill>
          <a:blip r:embed="rId7" cstate="print"/>
          <a:srcRect/>
          <a:stretch>
            <a:fillRect/>
          </a:stretch>
        </p:blipFill>
        <p:spPr bwMode="auto">
          <a:xfrm>
            <a:off x="4932040" y="1412776"/>
            <a:ext cx="3744416" cy="19442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7" name="TextBox 6"/>
          <p:cNvSpPr txBox="1"/>
          <p:nvPr/>
        </p:nvSpPr>
        <p:spPr>
          <a:xfrm>
            <a:off x="1691680" y="0"/>
            <a:ext cx="4464496" cy="646331"/>
          </a:xfrm>
          <a:prstGeom prst="rect">
            <a:avLst/>
          </a:prstGeom>
          <a:noFill/>
        </p:spPr>
        <p:txBody>
          <a:bodyPr wrap="square" rtlCol="0">
            <a:spAutoFit/>
          </a:bodyPr>
          <a:lstStyle/>
          <a:p>
            <a:r>
              <a:rPr lang="kk-KZ" sz="3600" b="1" dirty="0" smtClean="0">
                <a:latin typeface="Times New Roman" pitchFamily="18" charset="0"/>
                <a:cs typeface="Times New Roman" pitchFamily="18" charset="0"/>
              </a:rPr>
              <a:t>Өзіңді тексер.</a:t>
            </a:r>
            <a:endParaRPr lang="ru-RU" sz="3600" b="1" dirty="0">
              <a:latin typeface="Times New Roman" pitchFamily="18" charset="0"/>
              <a:cs typeface="Times New Roman" pitchFamily="18" charset="0"/>
            </a:endParaRPr>
          </a:p>
        </p:txBody>
      </p:sp>
      <p:sp>
        <p:nvSpPr>
          <p:cNvPr id="9" name="TextBox 8"/>
          <p:cNvSpPr txBox="1"/>
          <p:nvPr/>
        </p:nvSpPr>
        <p:spPr>
          <a:xfrm>
            <a:off x="251520" y="5301208"/>
            <a:ext cx="8712968" cy="1384995"/>
          </a:xfrm>
          <a:prstGeom prst="rect">
            <a:avLst/>
          </a:prstGeom>
          <a:noFill/>
        </p:spPr>
        <p:txBody>
          <a:bodyPr wrap="square" rtlCol="0">
            <a:spAutoFit/>
          </a:bodyPr>
          <a:lstStyle/>
          <a:p>
            <a:r>
              <a:rPr lang="kk-KZ" sz="2800" i="1" dirty="0" smtClean="0">
                <a:latin typeface="Times New Roman" pitchFamily="18" charset="0"/>
                <a:cs typeface="Times New Roman" pitchFamily="18" charset="0"/>
              </a:rPr>
              <a:t>1. Атқа мініп, шомылуға бардым.</a:t>
            </a:r>
            <a:endParaRPr lang="ru-RU" sz="2800" dirty="0" smtClean="0">
              <a:latin typeface="Times New Roman" pitchFamily="18" charset="0"/>
              <a:cs typeface="Times New Roman" pitchFamily="18" charset="0"/>
            </a:endParaRPr>
          </a:p>
          <a:p>
            <a:r>
              <a:rPr lang="kk-KZ" sz="2800" i="1" dirty="0" smtClean="0">
                <a:latin typeface="Times New Roman" pitchFamily="18" charset="0"/>
                <a:cs typeface="Times New Roman" pitchFamily="18" charset="0"/>
              </a:rPr>
              <a:t>2. Парашютпен секіріп, доппен ойнадым.</a:t>
            </a:r>
            <a:endParaRPr lang="ru-RU" sz="2800" dirty="0" smtClean="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pic>
        <p:nvPicPr>
          <p:cNvPr id="10" name="Рисунок 9" descr="https://ust.kz/materials/docx/image/2018/december/d22/1545481864_html_fcb7a0564f82b970.jpg"/>
          <p:cNvPicPr/>
          <p:nvPr/>
        </p:nvPicPr>
        <p:blipFill>
          <a:blip r:embed="rId3" cstate="print"/>
          <a:srcRect/>
          <a:stretch>
            <a:fillRect/>
          </a:stretch>
        </p:blipFill>
        <p:spPr bwMode="auto">
          <a:xfrm>
            <a:off x="7308304" y="5373216"/>
            <a:ext cx="1656184" cy="1224136"/>
          </a:xfrm>
          <a:prstGeom prst="rect">
            <a:avLst/>
          </a:prstGeom>
          <a:noFill/>
          <a:ln w="9525">
            <a:noFill/>
            <a:miter lim="800000"/>
            <a:headEnd/>
            <a:tailEnd/>
          </a:ln>
        </p:spPr>
      </p:pic>
      <p:pic>
        <p:nvPicPr>
          <p:cNvPr id="5122" name="Picture 2" descr="Городские командные соревнования по волейболу в рамках Открытой городской  Спартакиады обучающихся и воспитанников детских домов и школ-интернатов |  Дворец детского творчества имени В.П. Чкалова"/>
          <p:cNvPicPr>
            <a:picLocks noChangeAspect="1" noChangeArrowheads="1"/>
          </p:cNvPicPr>
          <p:nvPr/>
        </p:nvPicPr>
        <p:blipFill>
          <a:blip r:embed="rId4" cstate="print"/>
          <a:srcRect/>
          <a:stretch>
            <a:fillRect/>
          </a:stretch>
        </p:blipFill>
        <p:spPr bwMode="auto">
          <a:xfrm>
            <a:off x="4932040" y="3356992"/>
            <a:ext cx="3816424" cy="1800200"/>
          </a:xfrm>
          <a:prstGeom prst="rect">
            <a:avLst/>
          </a:prstGeom>
          <a:noFill/>
        </p:spPr>
      </p:pic>
      <p:pic>
        <p:nvPicPr>
          <p:cNvPr id="11" name="Рисунок 10" descr="https://ust.kz/materials/docx/image/2018/december/d22/1545481864_html_f227ca18f19cc35f.jpg"/>
          <p:cNvPicPr/>
          <p:nvPr/>
        </p:nvPicPr>
        <p:blipFill>
          <a:blip r:embed="rId5" cstate="print"/>
          <a:srcRect/>
          <a:stretch>
            <a:fillRect/>
          </a:stretch>
        </p:blipFill>
        <p:spPr bwMode="auto">
          <a:xfrm>
            <a:off x="683568" y="908720"/>
            <a:ext cx="3600400" cy="2160240"/>
          </a:xfrm>
          <a:prstGeom prst="rect">
            <a:avLst/>
          </a:prstGeom>
          <a:noFill/>
          <a:ln w="9525">
            <a:noFill/>
            <a:miter lim="800000"/>
            <a:headEnd/>
            <a:tailEnd/>
          </a:ln>
        </p:spPr>
      </p:pic>
      <p:pic>
        <p:nvPicPr>
          <p:cNvPr id="13" name="Рисунок 12" descr="https://ust.kz/materials/docx/image/2018/december/d22/1545481864_html_a076e5326fd6e0d7.jpg"/>
          <p:cNvPicPr/>
          <p:nvPr/>
        </p:nvPicPr>
        <p:blipFill>
          <a:blip r:embed="rId6" cstate="print"/>
          <a:srcRect/>
          <a:stretch>
            <a:fillRect/>
          </a:stretch>
        </p:blipFill>
        <p:spPr bwMode="auto">
          <a:xfrm>
            <a:off x="683568" y="3212976"/>
            <a:ext cx="3672408" cy="2016224"/>
          </a:xfrm>
          <a:prstGeom prst="rect">
            <a:avLst/>
          </a:prstGeom>
          <a:noFill/>
          <a:ln w="9525">
            <a:noFill/>
            <a:miter lim="800000"/>
            <a:headEnd/>
            <a:tailEnd/>
          </a:ln>
        </p:spPr>
      </p:pic>
      <p:pic>
        <p:nvPicPr>
          <p:cNvPr id="14" name="Picture 2" descr="Қысқы уақытта суға шомылу"/>
          <p:cNvPicPr>
            <a:picLocks noChangeAspect="1" noChangeArrowheads="1"/>
          </p:cNvPicPr>
          <p:nvPr/>
        </p:nvPicPr>
        <p:blipFill>
          <a:blip r:embed="rId7" cstate="print"/>
          <a:srcRect/>
          <a:stretch>
            <a:fillRect/>
          </a:stretch>
        </p:blipFill>
        <p:spPr bwMode="auto">
          <a:xfrm>
            <a:off x="4932040" y="908720"/>
            <a:ext cx="3744416"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5" name="TextBox 4"/>
          <p:cNvSpPr txBox="1"/>
          <p:nvPr/>
        </p:nvSpPr>
        <p:spPr>
          <a:xfrm>
            <a:off x="467544" y="188640"/>
            <a:ext cx="8676455" cy="584775"/>
          </a:xfrm>
          <a:prstGeom prst="rect">
            <a:avLst/>
          </a:prstGeom>
          <a:noFill/>
        </p:spPr>
        <p:txBody>
          <a:bodyPr wrap="square" rtlCol="0">
            <a:spAutoFit/>
          </a:bodyPr>
          <a:lstStyle/>
          <a:p>
            <a:r>
              <a:rPr lang="kk-KZ" sz="3200" b="1" dirty="0" smtClean="0">
                <a:latin typeface="Times New Roman" pitchFamily="18" charset="0"/>
                <a:cs typeface="Times New Roman" pitchFamily="18" charset="0"/>
              </a:rPr>
              <a:t>46 – жаттығу.  Жаңылтпашты  көшіріп  жаз. </a:t>
            </a:r>
            <a:endParaRPr lang="ru-RU" sz="3200" b="1" dirty="0">
              <a:latin typeface="Times New Roman" pitchFamily="18" charset="0"/>
              <a:cs typeface="Times New Roman" pitchFamily="18" charset="0"/>
            </a:endParaRPr>
          </a:p>
        </p:txBody>
      </p:sp>
      <p:sp>
        <p:nvSpPr>
          <p:cNvPr id="6" name="TextBox 5"/>
          <p:cNvSpPr txBox="1"/>
          <p:nvPr/>
        </p:nvSpPr>
        <p:spPr>
          <a:xfrm>
            <a:off x="755576" y="1700808"/>
            <a:ext cx="6167151" cy="2062103"/>
          </a:xfrm>
          <a:prstGeom prst="rect">
            <a:avLst/>
          </a:prstGeom>
          <a:noFill/>
        </p:spPr>
        <p:txBody>
          <a:bodyPr wrap="square" rtlCol="0">
            <a:spAutoFit/>
          </a:bodyPr>
          <a:lstStyle/>
          <a:p>
            <a:r>
              <a:rPr lang="kk-KZ" sz="3200" b="1" dirty="0" smtClean="0">
                <a:latin typeface="Times New Roman" pitchFamily="18" charset="0"/>
                <a:cs typeface="Times New Roman" pitchFamily="18" charset="0"/>
              </a:rPr>
              <a:t>Дойбышыны  дойбышы </a:t>
            </a:r>
            <a:r>
              <a:rPr lang="kk-KZ" sz="3200" dirty="0" smtClean="0">
                <a:latin typeface="Times New Roman" pitchFamily="18" charset="0"/>
                <a:cs typeface="Times New Roman" pitchFamily="18" charset="0"/>
              </a:rPr>
              <a:t>ұтты, </a:t>
            </a:r>
          </a:p>
          <a:p>
            <a:r>
              <a:rPr lang="kk-KZ" sz="3200" dirty="0" smtClean="0">
                <a:latin typeface="Times New Roman" pitchFamily="18" charset="0"/>
                <a:cs typeface="Times New Roman" pitchFamily="18" charset="0"/>
              </a:rPr>
              <a:t>Ұтқан ұтып, </a:t>
            </a:r>
          </a:p>
          <a:p>
            <a:r>
              <a:rPr lang="kk-KZ" sz="3200" dirty="0" smtClean="0">
                <a:latin typeface="Times New Roman" pitchFamily="18" charset="0"/>
                <a:cs typeface="Times New Roman" pitchFamily="18" charset="0"/>
              </a:rPr>
              <a:t>Ұтылған ұтылып, </a:t>
            </a:r>
          </a:p>
          <a:p>
            <a:r>
              <a:rPr lang="kk-KZ" sz="3200" dirty="0" smtClean="0">
                <a:latin typeface="Times New Roman" pitchFamily="18" charset="0"/>
                <a:cs typeface="Times New Roman" pitchFamily="18" charset="0"/>
              </a:rPr>
              <a:t>Ойын бітті! </a:t>
            </a:r>
            <a:endParaRPr lang="ru-RU" sz="3200" dirty="0">
              <a:latin typeface="Times New Roman" pitchFamily="18" charset="0"/>
              <a:cs typeface="Times New Roman" pitchFamily="18" charset="0"/>
            </a:endParaRPr>
          </a:p>
        </p:txBody>
      </p:sp>
      <p:sp>
        <p:nvSpPr>
          <p:cNvPr id="7" name="Прямоугольник 6"/>
          <p:cNvSpPr/>
          <p:nvPr/>
        </p:nvSpPr>
        <p:spPr>
          <a:xfrm>
            <a:off x="683568" y="4581127"/>
            <a:ext cx="6984776" cy="923330"/>
          </a:xfrm>
          <a:prstGeom prst="rect">
            <a:avLst/>
          </a:prstGeom>
        </p:spPr>
        <p:txBody>
          <a:bodyPr wrap="square">
            <a:spAutoFit/>
          </a:bodyPr>
          <a:lstStyle/>
          <a:p>
            <a:r>
              <a:rPr lang="kk-KZ" b="1" i="1" dirty="0" smtClean="0">
                <a:latin typeface="Times New Roman" pitchFamily="18" charset="0"/>
                <a:cs typeface="Times New Roman" pitchFamily="18" charset="0"/>
              </a:rPr>
              <a:t>Дескриптор: </a:t>
            </a:r>
            <a:r>
              <a:rPr lang="kk-KZ" i="1" dirty="0" smtClean="0">
                <a:latin typeface="Times New Roman" pitchFamily="18" charset="0"/>
                <a:cs typeface="Times New Roman" pitchFamily="18" charset="0"/>
              </a:rPr>
              <a:t>білім алушы</a:t>
            </a:r>
          </a:p>
          <a:p>
            <a:r>
              <a:rPr lang="kk-KZ" dirty="0" smtClean="0"/>
              <a:t> </a:t>
            </a:r>
            <a:r>
              <a:rPr lang="kk-KZ" dirty="0" smtClean="0">
                <a:latin typeface="Times New Roman" pitchFamily="18" charset="0"/>
                <a:cs typeface="Times New Roman" pitchFamily="18" charset="0"/>
              </a:rPr>
              <a:t>- Жаңылтпашты көшіріп жазады; </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   Қарамен берілген сөздердің түбірі мен қосымшасын ажыратады;</a:t>
            </a:r>
            <a:endParaRPr lang="ru-RU" dirty="0" smtClean="0">
              <a:latin typeface="Times New Roman" pitchFamily="18" charset="0"/>
              <a:cs typeface="Times New Roman" pitchFamily="18" charset="0"/>
            </a:endParaRPr>
          </a:p>
        </p:txBody>
      </p:sp>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96" t="4408" r="29919" b="9964"/>
          <a:stretch/>
        </p:blipFill>
        <p:spPr bwMode="auto">
          <a:xfrm>
            <a:off x="7380312" y="5229200"/>
            <a:ext cx="1584176"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p2"/>
          <p:cNvPicPr preferRelativeResize="0"/>
          <p:nvPr/>
        </p:nvPicPr>
        <p:blipFill rotWithShape="1">
          <a:blip r:embed="rId2" cstate="print">
            <a:alphaModFix/>
          </a:blip>
          <a:srcRect t="19517" b="68394"/>
          <a:stretch/>
        </p:blipFill>
        <p:spPr>
          <a:xfrm>
            <a:off x="0" y="0"/>
            <a:ext cx="9144000" cy="764704"/>
          </a:xfrm>
          <a:prstGeom prst="rect">
            <a:avLst/>
          </a:prstGeom>
          <a:noFill/>
          <a:ln>
            <a:noFill/>
          </a:ln>
        </p:spPr>
      </p:pic>
      <p:sp>
        <p:nvSpPr>
          <p:cNvPr id="5" name="TextBox 4"/>
          <p:cNvSpPr txBox="1"/>
          <p:nvPr/>
        </p:nvSpPr>
        <p:spPr>
          <a:xfrm>
            <a:off x="1835696" y="0"/>
            <a:ext cx="3456384" cy="646331"/>
          </a:xfrm>
          <a:prstGeom prst="rect">
            <a:avLst/>
          </a:prstGeom>
          <a:noFill/>
        </p:spPr>
        <p:txBody>
          <a:bodyPr wrap="square" rtlCol="0">
            <a:spAutoFit/>
          </a:bodyPr>
          <a:lstStyle/>
          <a:p>
            <a:r>
              <a:rPr lang="kk-KZ" sz="3600" b="1" dirty="0" smtClean="0">
                <a:latin typeface="Times New Roman" pitchFamily="18" charset="0"/>
                <a:cs typeface="Times New Roman" pitchFamily="18" charset="0"/>
              </a:rPr>
              <a:t>Өзіңді тексер! </a:t>
            </a:r>
            <a:endParaRPr lang="ru-RU" sz="3600" b="1" dirty="0">
              <a:latin typeface="Times New Roman" pitchFamily="18" charset="0"/>
              <a:cs typeface="Times New Roman" pitchFamily="18" charset="0"/>
            </a:endParaRPr>
          </a:p>
        </p:txBody>
      </p:sp>
      <p:sp>
        <p:nvSpPr>
          <p:cNvPr id="6" name="Прямоугольник 5"/>
          <p:cNvSpPr/>
          <p:nvPr/>
        </p:nvSpPr>
        <p:spPr>
          <a:xfrm>
            <a:off x="611560" y="1628800"/>
            <a:ext cx="6246440" cy="2062103"/>
          </a:xfrm>
          <a:prstGeom prst="rect">
            <a:avLst/>
          </a:prstGeom>
        </p:spPr>
        <p:txBody>
          <a:bodyPr wrap="square">
            <a:spAutoFit/>
          </a:bodyPr>
          <a:lstStyle/>
          <a:p>
            <a:r>
              <a:rPr lang="kk-KZ" sz="3200" b="1" dirty="0" smtClean="0">
                <a:latin typeface="Times New Roman" pitchFamily="18" charset="0"/>
                <a:cs typeface="Times New Roman" pitchFamily="18" charset="0"/>
              </a:rPr>
              <a:t>Дойбышыны  дойбышы </a:t>
            </a:r>
            <a:r>
              <a:rPr lang="kk-KZ" sz="3200" dirty="0" smtClean="0">
                <a:latin typeface="Times New Roman" pitchFamily="18" charset="0"/>
                <a:cs typeface="Times New Roman" pitchFamily="18" charset="0"/>
              </a:rPr>
              <a:t>ұтты, </a:t>
            </a:r>
          </a:p>
          <a:p>
            <a:r>
              <a:rPr lang="kk-KZ" sz="3200" dirty="0" smtClean="0">
                <a:latin typeface="Times New Roman" pitchFamily="18" charset="0"/>
                <a:cs typeface="Times New Roman" pitchFamily="18" charset="0"/>
              </a:rPr>
              <a:t>Ұтқан ұтып, </a:t>
            </a:r>
          </a:p>
          <a:p>
            <a:r>
              <a:rPr lang="kk-KZ" sz="3200" dirty="0" smtClean="0">
                <a:latin typeface="Times New Roman" pitchFamily="18" charset="0"/>
                <a:cs typeface="Times New Roman" pitchFamily="18" charset="0"/>
              </a:rPr>
              <a:t>Ұтылған ұтылып, </a:t>
            </a:r>
          </a:p>
          <a:p>
            <a:r>
              <a:rPr lang="kk-KZ" sz="3200" dirty="0" smtClean="0">
                <a:latin typeface="Times New Roman" pitchFamily="18" charset="0"/>
                <a:cs typeface="Times New Roman" pitchFamily="18" charset="0"/>
              </a:rPr>
              <a:t>Ойын бітті! </a:t>
            </a:r>
            <a:endParaRPr lang="ru-RU" sz="3200" dirty="0">
              <a:latin typeface="Times New Roman" pitchFamily="18" charset="0"/>
              <a:cs typeface="Times New Roman" pitchFamily="18" charset="0"/>
            </a:endParaRPr>
          </a:p>
        </p:txBody>
      </p:sp>
      <p:sp>
        <p:nvSpPr>
          <p:cNvPr id="7" name="Прямоугольник 6"/>
          <p:cNvSpPr/>
          <p:nvPr/>
        </p:nvSpPr>
        <p:spPr>
          <a:xfrm>
            <a:off x="683568" y="4797152"/>
            <a:ext cx="6768752" cy="923330"/>
          </a:xfrm>
          <a:prstGeom prst="rect">
            <a:avLst/>
          </a:prstGeom>
        </p:spPr>
        <p:txBody>
          <a:bodyPr wrap="square">
            <a:spAutoFit/>
          </a:bodyPr>
          <a:lstStyle/>
          <a:p>
            <a:r>
              <a:rPr lang="kk-KZ" b="1" i="1" dirty="0" smtClean="0">
                <a:latin typeface="Times New Roman" pitchFamily="18" charset="0"/>
                <a:cs typeface="Times New Roman" pitchFamily="18" charset="0"/>
              </a:rPr>
              <a:t>Дескриптор: </a:t>
            </a:r>
            <a:r>
              <a:rPr lang="kk-KZ" i="1" dirty="0" smtClean="0">
                <a:latin typeface="Times New Roman" pitchFamily="18" charset="0"/>
                <a:cs typeface="Times New Roman" pitchFamily="18" charset="0"/>
              </a:rPr>
              <a:t>білім алушы</a:t>
            </a:r>
          </a:p>
          <a:p>
            <a:r>
              <a:rPr lang="kk-KZ" dirty="0" smtClean="0"/>
              <a:t> </a:t>
            </a:r>
            <a:r>
              <a:rPr lang="kk-KZ" dirty="0" smtClean="0">
                <a:latin typeface="Times New Roman" pitchFamily="18" charset="0"/>
                <a:cs typeface="Times New Roman" pitchFamily="18" charset="0"/>
              </a:rPr>
              <a:t>- Жаңылтпашты көшіріп жазады; </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  Қарамен берілген сөздердің түбірі мен </a:t>
            </a:r>
            <a:r>
              <a:rPr lang="kk-KZ" smtClean="0">
                <a:latin typeface="Times New Roman" pitchFamily="18" charset="0"/>
                <a:cs typeface="Times New Roman" pitchFamily="18" charset="0"/>
              </a:rPr>
              <a:t>қосымшасын ажыратады</a:t>
            </a:r>
            <a:r>
              <a:rPr lang="kk-KZ"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
        <p:nvSpPr>
          <p:cNvPr id="11" name="Арка 10"/>
          <p:cNvSpPr/>
          <p:nvPr/>
        </p:nvSpPr>
        <p:spPr>
          <a:xfrm>
            <a:off x="683568" y="1556792"/>
            <a:ext cx="1152128" cy="288032"/>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Арка 11"/>
          <p:cNvSpPr/>
          <p:nvPr/>
        </p:nvSpPr>
        <p:spPr>
          <a:xfrm>
            <a:off x="3347864" y="1628800"/>
            <a:ext cx="1008112" cy="18973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3" name="Picture 2" descr="ᐈ Слайлик фото, фотография смайлик | скачать на Depositphotos®"/>
          <p:cNvPicPr>
            <a:picLocks noChangeAspect="1" noChangeArrowheads="1"/>
          </p:cNvPicPr>
          <p:nvPr/>
        </p:nvPicPr>
        <p:blipFill>
          <a:blip r:embed="rId3" cstate="print"/>
          <a:srcRect/>
          <a:stretch>
            <a:fillRect/>
          </a:stretch>
        </p:blipFill>
        <p:spPr bwMode="auto">
          <a:xfrm>
            <a:off x="6732240" y="1268760"/>
            <a:ext cx="1963855" cy="144016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468</TotalTime>
  <Words>403</Words>
  <Application>Microsoft Office PowerPoint</Application>
  <PresentationFormat>Экран (4:3)</PresentationFormat>
  <Paragraphs>59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Kairat</dc:creator>
  <cp:lastModifiedBy>ШГ-86</cp:lastModifiedBy>
  <cp:revision>46</cp:revision>
  <dcterms:created xsi:type="dcterms:W3CDTF">2021-01-02T17:49:40Z</dcterms:created>
  <dcterms:modified xsi:type="dcterms:W3CDTF">2021-01-23T18:11:47Z</dcterms:modified>
</cp:coreProperties>
</file>