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7" r:id="rId2"/>
    <p:sldId id="259" r:id="rId3"/>
    <p:sldId id="346" r:id="rId4"/>
    <p:sldId id="266" r:id="rId5"/>
    <p:sldId id="339" r:id="rId6"/>
    <p:sldId id="325" r:id="rId7"/>
    <p:sldId id="345" r:id="rId8"/>
    <p:sldId id="327" r:id="rId9"/>
    <p:sldId id="341" r:id="rId10"/>
    <p:sldId id="331" r:id="rId11"/>
    <p:sldId id="332" r:id="rId12"/>
    <p:sldId id="333" r:id="rId13"/>
    <p:sldId id="334" r:id="rId14"/>
    <p:sldId id="337" r:id="rId15"/>
    <p:sldId id="342" r:id="rId16"/>
    <p:sldId id="343" r:id="rId17"/>
    <p:sldId id="308" r:id="rId18"/>
    <p:sldId id="301" r:id="rId19"/>
    <p:sldId id="330" r:id="rId20"/>
    <p:sldId id="329" r:id="rId21"/>
    <p:sldId id="344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701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9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28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Шаги к умению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78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476" y="1410394"/>
            <a:ext cx="7961192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вчера ______на коньках. Мы с 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Диной </a:t>
            </a:r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будем __________на лыжах.  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Айнагуль </a:t>
            </a:r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_________на санках.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1252" y="4473894"/>
            <a:ext cx="7179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Я вчера </a:t>
            </a:r>
            <a:r>
              <a:rPr lang="ru-RU" sz="2400" b="1" dirty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катался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на коньках. Мы с 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Диной 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сегодня </a:t>
            </a:r>
            <a:r>
              <a:rPr lang="ru-RU" sz="2400" b="1" dirty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будем кататься 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на лыжах. 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Айнагуль </a:t>
            </a:r>
            <a:r>
              <a:rPr lang="ru-RU" sz="2400" b="1" dirty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катается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на санках.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5195" y="456744"/>
            <a:ext cx="6096000" cy="727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Вставьте в предложение нужный глагол. Назовите время глагола.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021" y="2334471"/>
            <a:ext cx="2129975" cy="2129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r="1666" b="9111"/>
          <a:stretch/>
        </p:blipFill>
        <p:spPr>
          <a:xfrm>
            <a:off x="1626476" y="2353750"/>
            <a:ext cx="1530212" cy="2007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5505" t="3478" r="6084" b="16041"/>
          <a:stretch/>
        </p:blipFill>
        <p:spPr>
          <a:xfrm>
            <a:off x="6302512" y="2301779"/>
            <a:ext cx="2544417" cy="20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r="971" b="6581"/>
          <a:stretch>
            <a:fillRect/>
          </a:stretch>
        </p:blipFill>
        <p:spPr>
          <a:xfrm>
            <a:off x="1867557" y="1203744"/>
            <a:ext cx="6583716" cy="342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225" y="495859"/>
            <a:ext cx="4028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Закончите предложение:</a:t>
            </a:r>
          </a:p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люблю зиму, потому что…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5131" y="4709964"/>
            <a:ext cx="78213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люблю зиму, потому что мне нравится смотреть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медленно падает снег на деревья, на крыши домов.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вокруг всё красиво, как в сказке.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03" y="1511749"/>
            <a:ext cx="4176069" cy="3566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4391" y="527902"/>
            <a:ext cx="782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 люблю зиму, потому что зимой можно кататься на коньках,  санках, лыжах, ну и просто валяться в снегу.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082" r="509"/>
          <a:stretch/>
        </p:blipFill>
        <p:spPr>
          <a:xfrm>
            <a:off x="2334381" y="1428927"/>
            <a:ext cx="5954787" cy="3861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889" y="500176"/>
            <a:ext cx="9852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люблю зиму, потому что зимой много снега, можно играть в снежки, </a:t>
            </a:r>
          </a:p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строить из снега разные фигуры, лепить снеговика. Это так весело!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2573294" y="1348281"/>
            <a:ext cx="1416815" cy="15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аклейка Эмодзи руки PNG - AVATAN 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414" y="1416585"/>
            <a:ext cx="2352095" cy="1465160"/>
          </a:xfrm>
          <a:prstGeom prst="rect">
            <a:avLst/>
          </a:prstGeom>
          <a:noFill/>
        </p:spPr>
      </p:pic>
      <p:pic>
        <p:nvPicPr>
          <p:cNvPr id="4100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4"/>
          <a:srcRect l="11741" t="15168" r="10530" b="16918"/>
          <a:stretch>
            <a:fillRect/>
          </a:stretch>
        </p:blipFill>
        <p:spPr bwMode="auto">
          <a:xfrm>
            <a:off x="4322618" y="1357745"/>
            <a:ext cx="2230582" cy="1510146"/>
          </a:xfrm>
          <a:prstGeom prst="rect">
            <a:avLst/>
          </a:prstGeom>
          <a:noFill/>
        </p:spPr>
      </p:pic>
      <p:pic>
        <p:nvPicPr>
          <p:cNvPr id="4102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3466" y="1299387"/>
            <a:ext cx="1839479" cy="165812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102736" y="3117270"/>
            <a:ext cx="44101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вкуса – язык.</a:t>
            </a:r>
          </a:p>
          <a:p>
            <a:pPr marL="457200" lvl="0" indent="-457200">
              <a:buFontTx/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Орган обоняния </a:t>
            </a:r>
            <a:r>
              <a:rPr lang="ru-RU" sz="2400" b="1" dirty="0" smtClean="0">
                <a:solidFill>
                  <a:schemeClr val="accent1"/>
                </a:solidFill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нос.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слуха – уши.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зрения – глаза.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осязания – руки.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16408" r="20353"/>
          <a:stretch>
            <a:fillRect/>
          </a:stretch>
        </p:blipFill>
        <p:spPr bwMode="auto">
          <a:xfrm>
            <a:off x="1288472" y="1473406"/>
            <a:ext cx="1205346" cy="124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1288474" y="528935"/>
            <a:ext cx="9559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Подумайте. Назовите верных помощников человека. Придумайте к ним прилагательные.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76937" y="3190399"/>
            <a:ext cx="3238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Красный язык.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Большой нос.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Маленькие уши.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Чёрные глаза.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Красивые руки.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deutsch-sprechen.ru/images/dialogi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Цветные карандаши — 3 вкусных и полезных завтрака для мамы и малыш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10 фактов о пользе овсянки - Zefi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4438" y="442824"/>
            <a:ext cx="9258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Расскажите.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Рассмотрите картинки и опишите, что делал Санат вчера? Что будет делать завтра?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Глаголы какого времени вы использовали?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Почему нужно чистить зубы? Сказка в стихах | Литература детям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1885951"/>
            <a:ext cx="1627557" cy="1320800"/>
          </a:xfrm>
          <a:prstGeom prst="rect">
            <a:avLst/>
          </a:prstGeom>
          <a:noFill/>
        </p:spPr>
      </p:pic>
      <p:pic>
        <p:nvPicPr>
          <p:cNvPr id="19" name="Picture 3" descr="Премиум векторы | Мальчик малыша сидя на детском кресле есть миску каши.  счастливая иллюстрация воспитания. всемирный день защиты детей. в белом  фоне."/>
          <p:cNvPicPr>
            <a:picLocks noChangeAspect="1" noChangeArrowheads="1"/>
          </p:cNvPicPr>
          <p:nvPr/>
        </p:nvPicPr>
        <p:blipFill>
          <a:blip r:embed="rId3" cstate="print"/>
          <a:srcRect l="5074" t="5092"/>
          <a:stretch>
            <a:fillRect/>
          </a:stretch>
        </p:blipFill>
        <p:spPr bwMode="auto">
          <a:xfrm>
            <a:off x="5043488" y="1800225"/>
            <a:ext cx="2022331" cy="1662975"/>
          </a:xfrm>
          <a:prstGeom prst="rect">
            <a:avLst/>
          </a:prstGeom>
          <a:noFill/>
        </p:spPr>
      </p:pic>
      <p:pic>
        <p:nvPicPr>
          <p:cNvPr id="18438" name="Picture 6" descr="Жители Тарко-Сале помогают нуждающимся собрать детей в школ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950" y="1885951"/>
            <a:ext cx="1647826" cy="1098551"/>
          </a:xfrm>
          <a:prstGeom prst="rect">
            <a:avLst/>
          </a:prstGeom>
          <a:noFill/>
        </p:spPr>
      </p:pic>
      <p:pic>
        <p:nvPicPr>
          <p:cNvPr id="18440" name="Picture 8" descr="КЛИПАРТ-ЛЮДИ | Записи в рубрике КЛИПАРТ-ЛЮДИ | Дневник rosinka7304 :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5725" y="3443288"/>
            <a:ext cx="1415937" cy="1525589"/>
          </a:xfrm>
          <a:prstGeom prst="rect">
            <a:avLst/>
          </a:prstGeom>
          <a:noFill/>
        </p:spPr>
      </p:pic>
      <p:pic>
        <p:nvPicPr>
          <p:cNvPr id="18442" name="Picture 10" descr="Шахматы – польза, вред и влияние на дет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0387" y="3543300"/>
            <a:ext cx="1670141" cy="1081087"/>
          </a:xfrm>
          <a:prstGeom prst="rect">
            <a:avLst/>
          </a:prstGeom>
          <a:noFill/>
        </p:spPr>
      </p:pic>
      <p:sp>
        <p:nvSpPr>
          <p:cNvPr id="18444" name="AutoShape 12" descr="Сказка на ночь про детей, которые не любили спать. Читать и слуш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Колыбельная (Татьяна Стукова) / Стихи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3588" y="3414712"/>
            <a:ext cx="1585626" cy="13287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986089" y="4743450"/>
            <a:ext cx="5775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Вчера Санат чистил зубы, делал зарядку,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завтракал, собирал рюкзак,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учил уроки, играл в шахматы, спал. 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8"/>
          <a:srcRect l="37647" t="3463" r="42298" b="59832"/>
          <a:stretch>
            <a:fillRect/>
          </a:stretch>
        </p:blipFill>
        <p:spPr bwMode="auto">
          <a:xfrm>
            <a:off x="3059689" y="1796328"/>
            <a:ext cx="1260764" cy="169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deutsch-sprechen.ru/images/dialogi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Цветные карандаши — 3 вкусных и полезных завтрака для мамы и малыш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10 фактов о пользе овсянки - Zefi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4438" y="442824"/>
            <a:ext cx="990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будет делать завтра?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Глаголы какого времени вы использовали?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Почему нужно чистить зубы? Сказка в стихах | Литература детям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6" y="1485901"/>
            <a:ext cx="1627557" cy="1320800"/>
          </a:xfrm>
          <a:prstGeom prst="rect">
            <a:avLst/>
          </a:prstGeom>
          <a:noFill/>
        </p:spPr>
      </p:pic>
      <p:pic>
        <p:nvPicPr>
          <p:cNvPr id="19" name="Picture 3" descr="Премиум векторы | Мальчик малыша сидя на детском кресле есть миску каши.  счастливая иллюстрация воспитания. всемирный день защиты детей. в белом  фоне."/>
          <p:cNvPicPr>
            <a:picLocks noChangeAspect="1" noChangeArrowheads="1"/>
          </p:cNvPicPr>
          <p:nvPr/>
        </p:nvPicPr>
        <p:blipFill>
          <a:blip r:embed="rId3" cstate="print"/>
          <a:srcRect l="5074" t="5092"/>
          <a:stretch>
            <a:fillRect/>
          </a:stretch>
        </p:blipFill>
        <p:spPr bwMode="auto">
          <a:xfrm>
            <a:off x="5600700" y="1243012"/>
            <a:ext cx="2022331" cy="1662975"/>
          </a:xfrm>
          <a:prstGeom prst="rect">
            <a:avLst/>
          </a:prstGeom>
          <a:noFill/>
        </p:spPr>
      </p:pic>
      <p:pic>
        <p:nvPicPr>
          <p:cNvPr id="18438" name="Picture 6" descr="Жители Тарко-Сале помогают нуждающимся собрать детей в школ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1385889"/>
            <a:ext cx="1647826" cy="1098551"/>
          </a:xfrm>
          <a:prstGeom prst="rect">
            <a:avLst/>
          </a:prstGeom>
          <a:noFill/>
        </p:spPr>
      </p:pic>
      <p:pic>
        <p:nvPicPr>
          <p:cNvPr id="18440" name="Picture 8" descr="КЛИПАРТ-ЛЮДИ | Записи в рубрике КЛИПАРТ-ЛЮДИ | Дневник rosinka7304 :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625" y="2857501"/>
            <a:ext cx="1415937" cy="1525589"/>
          </a:xfrm>
          <a:prstGeom prst="rect">
            <a:avLst/>
          </a:prstGeom>
          <a:noFill/>
        </p:spPr>
      </p:pic>
      <p:pic>
        <p:nvPicPr>
          <p:cNvPr id="18442" name="Picture 10" descr="Шахматы – польза, вред и влияние на дет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3325" y="3071814"/>
            <a:ext cx="1670141" cy="1081087"/>
          </a:xfrm>
          <a:prstGeom prst="rect">
            <a:avLst/>
          </a:prstGeom>
          <a:noFill/>
        </p:spPr>
      </p:pic>
      <p:sp>
        <p:nvSpPr>
          <p:cNvPr id="18444" name="AutoShape 12" descr="Сказка на ночь про детей, которые не любили спать. Читать и слуш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Колыбельная (Татьяна Стукова) / Стихи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5038" y="2914650"/>
            <a:ext cx="1585626" cy="13287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271714" y="4657725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 Санат  почистит зубы, сделает зарядку,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позавтракает, соберёт рюкзак, выучит уроки,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поиграет в шахматы, будет спать. 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8"/>
          <a:srcRect l="37647" t="3463" r="42298" b="59832"/>
          <a:stretch>
            <a:fillRect/>
          </a:stretch>
        </p:blipFill>
        <p:spPr bwMode="auto">
          <a:xfrm>
            <a:off x="3588327" y="1167679"/>
            <a:ext cx="1260764" cy="169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6" name="AutoShape 2" descr="https://us.123rf.com/450wm/graphicbee/graphicbee1412/graphicbee141200001/48445797-winter-fun-children-building-snowman-winter-holidays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25248" y="525173"/>
            <a:ext cx="6300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Подберите слоги, которые находятся в круге, и составьте слова.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Вспомните правила.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52889" y="1728786"/>
            <a:ext cx="2676523" cy="2328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жи-ши</a:t>
            </a:r>
          </a:p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ча-ща</a:t>
            </a:r>
          </a:p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чу-щу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76463" y="47917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Ужи, уши, мыши, кричу, лыжи, малыши, молчу, стучу, дача.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9049" y="1414463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90021" y="1358384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85796" y="2187059"/>
            <a:ext cx="957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30692" y="2930009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лы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72927" y="3201472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сту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3790" y="4144446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74350" y="3715821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малы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74149" y="2171700"/>
            <a:ext cx="783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412181" y="678872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Жи-ши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пиши с буквой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Ча-ща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пиши с буквой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Чу-щу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пиши с буквой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7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3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 descr="Киви (фрукт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02328" y="514783"/>
            <a:ext cx="93102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Послушайте. Ответьте на вопросы.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Жили-были старик со старухой. Жили ладно, дружно. Всё бы хорошо, да одно  горе –детей у них не было.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пришла зима снежная, намело сугробов до пояса, высыпали ребятишки на улицу поиграть, а старик со старухой на них из окна глядят, да про своё горе думают.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AutoShape 2" descr="Снегурочка — русская народная сказка. Читать онлайн с картинк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Снегурочка — русская народная сказка. Читать онлайн с картинк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10" descr="Снегурочка. Сказка с картинками | Контент-платформа Pandia.ru"/>
          <p:cNvPicPr>
            <a:picLocks noChangeAspect="1" noChangeArrowheads="1"/>
          </p:cNvPicPr>
          <p:nvPr/>
        </p:nvPicPr>
        <p:blipFill>
          <a:blip r:embed="rId2"/>
          <a:srcRect r="1384" b="3507"/>
          <a:stretch>
            <a:fillRect/>
          </a:stretch>
        </p:blipFill>
        <p:spPr bwMode="auto">
          <a:xfrm>
            <a:off x="2920857" y="2521527"/>
            <a:ext cx="4934671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Снегурочка. Сказка с картинками | Контент-платформа Pandi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291" y="2423198"/>
            <a:ext cx="5306291" cy="3324418"/>
          </a:xfrm>
          <a:prstGeom prst="rect">
            <a:avLst/>
          </a:prstGeom>
          <a:noFill/>
        </p:spPr>
      </p:pic>
      <p:sp>
        <p:nvSpPr>
          <p:cNvPr id="7172" name="AutoShape 4" descr="Снегурочка — русская народная сказка. Читать онлайн с картинк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Снегурочка — русская народная сказка. Читать онлайн с картинк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Снегурочка — русская народная сказка. Читать онлайн с картинк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65564" y="639863"/>
            <a:ext cx="86313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А что, старуха, - говорит старик, - давай мы себе из снега дочку сделаем.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Давай, - говорит старуха.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Надел старик шапку, вышли они на огород и принялись дочку из снега лепить …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46907" y="1246909"/>
            <a:ext cx="91440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повторите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закрепите ваши знания и умения по разделу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здоровом теле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здоровый дух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будете слушать текст, отвечать на вопросы; составлять слова и предложения;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определите жанр текста;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 сможете описать картинки;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 descr="Киви (фрукт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57744" y="3063154"/>
            <a:ext cx="78148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Какое горе было у старика со старухой?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А) не было снега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В) не было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С) не было собаки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D) не было дома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50" y="671513"/>
            <a:ext cx="4684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Определите жанр текста: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рассказ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сказка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С) загадка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стихотворение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 descr="Киви (фрукт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57744" y="3063154"/>
            <a:ext cx="78148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Какое горе было у старика со старухой?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А) не было снега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В) не было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С) не было собаки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D) не было дома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50" y="671513"/>
            <a:ext cx="4684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Определите жанр текста: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рассказ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В) сказка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С) загадка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стихотворение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64327" y="845127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37855" y="1565563"/>
            <a:ext cx="91162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повторили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закрепили ваши знания и умения по разделу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здоровом теле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здоровый дух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слушали текст, отвечали на вопросы; составляли слова и предложения;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</a:t>
            </a: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могли определить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жанр текста;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описывали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86000" y="542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 здоровье раздобыть,</a:t>
            </a:r>
            <a:b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надо далеко ходить.</a:t>
            </a:r>
            <a:b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Нужно нам самим стараться,</a:t>
            </a:r>
            <a:b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всё будет получаться.</a:t>
            </a:r>
            <a:endParaRPr lang="ru-RU" sz="240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8610" name="Picture 2" descr="Формирование ЗОЖ у детей дошкольного возраста | Мир дошколя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920" y="2437967"/>
            <a:ext cx="571500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39636" y="526473"/>
            <a:ext cx="8395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Сравните. Что общего у человека и кошки? Чем они отличаются? Объясните.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Картина по номерам &quot;Котик&quot; для детей в коробке, 30*40 см: продажа, цена в  Киеве. картины по номерам от &quot;Интернет-магазин &quot;Эстетка&quot;&quot; - 1142083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846" y="1704108"/>
            <a:ext cx="1939567" cy="2826327"/>
          </a:xfrm>
          <a:prstGeom prst="rect">
            <a:avLst/>
          </a:prstGeom>
          <a:noFill/>
        </p:spPr>
      </p:pic>
      <p:sp>
        <p:nvSpPr>
          <p:cNvPr id="18436" name="AutoShape 4" descr="Cute Little Girl Spring Stock Vector (Royalty Free) 3379048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Image result for cartoon girl | Girl cartoon, Cartoon drawings, Cartoon  drawing for kids"/>
          <p:cNvPicPr>
            <a:picLocks noChangeAspect="1" noChangeArrowheads="1"/>
          </p:cNvPicPr>
          <p:nvPr/>
        </p:nvPicPr>
        <p:blipFill>
          <a:blip r:embed="rId3"/>
          <a:srcRect l="24256" r="18850"/>
          <a:stretch>
            <a:fillRect/>
          </a:stretch>
        </p:blipFill>
        <p:spPr bwMode="auto">
          <a:xfrm>
            <a:off x="6054436" y="1334131"/>
            <a:ext cx="2299855" cy="357730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133599" y="4907064"/>
            <a:ext cx="669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кошки своё тело. Она – животное.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человека своё тело.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201891" y="1540271"/>
            <a:ext cx="2604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ноги, 2 руки.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голова.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глаза.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волосы.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гладкая кожа.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83395" y="2135970"/>
            <a:ext cx="1689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лапы.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хвост.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голова.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глаза. шерсть.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3783" y="264621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655" y="2687782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0" name="Прямая со стрелкой 39"/>
          <p:cNvCxnSpPr>
            <a:stCxn id="27" idx="3"/>
          </p:cNvCxnSpPr>
          <p:nvPr/>
        </p:nvCxnSpPr>
        <p:spPr>
          <a:xfrm flipV="1">
            <a:off x="1588899" y="2895601"/>
            <a:ext cx="420010" cy="12227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123709" y="2923310"/>
            <a:ext cx="415636" cy="13854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87235" y="552794"/>
            <a:ext cx="5195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хочешь быть здоров –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Правильно питайся!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Позабудь про докторов,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Живи и улыбайся!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 descr="Детская нутрициология - Академия Специалистов Индустрии Здоров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9503" y="2158855"/>
            <a:ext cx="5238750" cy="356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10145" y="900544"/>
            <a:ext cx="8215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Какие угощения приготовили дети для бабушки? Запишите предложения в тетрадь. Назовите предлоги.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09539" y="528843"/>
            <a:ext cx="3523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предложения.</a:t>
            </a:r>
          </a:p>
        </p:txBody>
      </p:sp>
      <p:sp>
        <p:nvSpPr>
          <p:cNvPr id="17416" name="AutoShape 8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Баурсаки - Info-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Баурсаки – любимый рецепт, проверенный времене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938" y="2848689"/>
            <a:ext cx="2185843" cy="1633258"/>
          </a:xfrm>
          <a:prstGeom prst="rect">
            <a:avLst/>
          </a:prstGeom>
          <a:noFill/>
        </p:spPr>
      </p:pic>
      <p:pic>
        <p:nvPicPr>
          <p:cNvPr id="29702" name="Picture 6" descr="Эксперт: Чай с молоком не является истинной традицией казах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865" y="1995054"/>
            <a:ext cx="1978025" cy="1540020"/>
          </a:xfrm>
          <a:prstGeom prst="rect">
            <a:avLst/>
          </a:prstGeom>
          <a:noFill/>
        </p:spPr>
      </p:pic>
      <p:pic>
        <p:nvPicPr>
          <p:cNvPr id="29706" name="Picture 10" descr="Вся правда о пользе меда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9139" y="1750308"/>
            <a:ext cx="2019589" cy="134705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385456" y="2272146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Баурсаки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33456" y="371301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Чай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1854" y="1773383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91599" y="3158838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Мёд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708" name="Picture 12" descr="Ұлттық сүт өнімі «Құрт» өндірудің технологиясын жетілдіру | Международный  образовательный портал «Азбука.kz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9393" y="2438183"/>
            <a:ext cx="1867189" cy="1400392"/>
          </a:xfrm>
          <a:prstGeom prst="rect">
            <a:avLst/>
          </a:prstGeom>
          <a:noFill/>
        </p:spPr>
      </p:pic>
      <p:pic>
        <p:nvPicPr>
          <p:cNvPr id="29710" name="Picture 14" descr="Творог Городецкий МЗ 12% 250 г купить с доставкой по выгодной цене -  СберМаркет"/>
          <p:cNvPicPr>
            <a:picLocks noChangeAspect="1" noChangeArrowheads="1"/>
          </p:cNvPicPr>
          <p:nvPr/>
        </p:nvPicPr>
        <p:blipFill>
          <a:blip r:embed="rId6"/>
          <a:srcRect l="33320" t="18610" r="29675" b="12513"/>
          <a:stretch>
            <a:fillRect/>
          </a:stretch>
        </p:blipFill>
        <p:spPr bwMode="auto">
          <a:xfrm>
            <a:off x="6844146" y="3990109"/>
            <a:ext cx="1094508" cy="1274618"/>
          </a:xfrm>
          <a:prstGeom prst="rect">
            <a:avLst/>
          </a:prstGeom>
          <a:noFill/>
        </p:spPr>
      </p:pic>
      <p:pic>
        <p:nvPicPr>
          <p:cNvPr id="29712" name="Picture 16" descr="Молоко детское стерлизованное с м.д.ж. 3,2%"/>
          <p:cNvPicPr>
            <a:picLocks noChangeAspect="1" noChangeArrowheads="1"/>
          </p:cNvPicPr>
          <p:nvPr/>
        </p:nvPicPr>
        <p:blipFill>
          <a:blip r:embed="rId7"/>
          <a:srcRect l="11397" t="3394" r="9294" b="20485"/>
          <a:stretch>
            <a:fillRect/>
          </a:stretch>
        </p:blipFill>
        <p:spPr bwMode="auto">
          <a:xfrm>
            <a:off x="4710546" y="4211781"/>
            <a:ext cx="1016147" cy="1357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10145" y="900544"/>
            <a:ext cx="8215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Какие угощения приготовили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для бабушки? Запишите предложения в тетрадь. Назовите предлоги.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09539" y="528843"/>
            <a:ext cx="3523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предложения.</a:t>
            </a:r>
          </a:p>
        </p:txBody>
      </p:sp>
      <p:sp>
        <p:nvSpPr>
          <p:cNvPr id="17416" name="AutoShape 8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Баурсаки - Info-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Баурсаки – любимый рецепт, проверенный времене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502" y="1892725"/>
            <a:ext cx="2185843" cy="1633258"/>
          </a:xfrm>
          <a:prstGeom prst="rect">
            <a:avLst/>
          </a:prstGeom>
          <a:noFill/>
        </p:spPr>
      </p:pic>
      <p:pic>
        <p:nvPicPr>
          <p:cNvPr id="29702" name="Picture 6" descr="Эксперт: Чай с молоком не является истинной традицией казах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865" y="1995054"/>
            <a:ext cx="1978025" cy="1540020"/>
          </a:xfrm>
          <a:prstGeom prst="rect">
            <a:avLst/>
          </a:prstGeom>
          <a:noFill/>
        </p:spPr>
      </p:pic>
      <p:pic>
        <p:nvPicPr>
          <p:cNvPr id="29706" name="Picture 10" descr="Вся правда о пользе меда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9139" y="1750308"/>
            <a:ext cx="2019589" cy="1347050"/>
          </a:xfrm>
          <a:prstGeom prst="rect">
            <a:avLst/>
          </a:prstGeom>
          <a:noFill/>
        </p:spPr>
      </p:pic>
      <p:pic>
        <p:nvPicPr>
          <p:cNvPr id="29708" name="Picture 12" descr="Ұлттық сүт өнімі «Құрт» өндірудің технологиясын жетілдіру | Международный  образовательный портал «Азбука.kz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5430" y="1980983"/>
            <a:ext cx="1867189" cy="1400392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1177635" y="3909444"/>
            <a:ext cx="8423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Дети приготовили для бабушки баурсаки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муки, курт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творога. Они будут пить чай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молоком и мёдом. 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Приятного аппетита! 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39" y="526471"/>
            <a:ext cx="9715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Опишите картинку. Составьте текст о зимних забавах детей. Используйте существительные и глаголы.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813" y="1514475"/>
            <a:ext cx="66865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2073" y="3321557"/>
            <a:ext cx="8227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Наступила 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зима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Дети надели шубки, шапки, варежки и побежали на улицу. Они 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играли в снежки, катались на 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лыжах, коньках </a:t>
            </a: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санках с горки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У всех отличное настроение.  Ребята  смеются, падают в сугробы, веселятся.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хорошо зимой!  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203" y="700089"/>
            <a:ext cx="4705721" cy="22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8542</TotalTime>
  <Words>875</Words>
  <Application>Microsoft Office PowerPoint</Application>
  <PresentationFormat>Широкоэкранный</PresentationFormat>
  <Paragraphs>140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671</cp:revision>
  <dcterms:created xsi:type="dcterms:W3CDTF">2017-01-10T11:09:36Z</dcterms:created>
  <dcterms:modified xsi:type="dcterms:W3CDTF">2024-12-01T15:02:24Z</dcterms:modified>
</cp:coreProperties>
</file>