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9" r:id="rId2"/>
    <p:sldId id="259" r:id="rId3"/>
    <p:sldId id="331" r:id="rId4"/>
    <p:sldId id="325" r:id="rId5"/>
    <p:sldId id="332" r:id="rId6"/>
    <p:sldId id="333" r:id="rId7"/>
    <p:sldId id="326" r:id="rId8"/>
    <p:sldId id="309" r:id="rId9"/>
    <p:sldId id="266" r:id="rId10"/>
    <p:sldId id="321" r:id="rId11"/>
    <p:sldId id="308" r:id="rId12"/>
    <p:sldId id="324" r:id="rId13"/>
    <p:sldId id="330" r:id="rId14"/>
    <p:sldId id="335" r:id="rId15"/>
    <p:sldId id="336" r:id="rId16"/>
    <p:sldId id="337" r:id="rId17"/>
    <p:sldId id="301" r:id="rId18"/>
    <p:sldId id="338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755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543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традициях и обрядах казахского народа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75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https://deutsch-sprechen.ru/images/dialogi/de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634837" y="1371600"/>
            <a:ext cx="55141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тетрадь в порядке.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ши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без 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ши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Помогай товари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щу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Цени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жой труд.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91107" y="472173"/>
            <a:ext cx="7452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Прочитайте  вместе с учителем советы взрослых школьнику. Вспомните правило.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Школьное образование в Казахстане будут финансировать по-новому »  Матрица.kz - Информационно-аналитически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802" y="3269944"/>
            <a:ext cx="4180899" cy="24007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329055" y="2036619"/>
            <a:ext cx="27590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</a:t>
            </a: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kk-KZ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ши пиши </a:t>
            </a:r>
          </a:p>
          <a:p>
            <a:r>
              <a:rPr lang="kk-KZ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буквой и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98633B-80CE-4C0D-94CA-09327ACD88D0}"/>
              </a:ext>
            </a:extLst>
          </p:cNvPr>
          <p:cNvSpPr/>
          <p:nvPr/>
        </p:nvSpPr>
        <p:spPr>
          <a:xfrm flipH="1">
            <a:off x="1216711" y="4639500"/>
            <a:ext cx="3123254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1099D60-A416-4808-97B5-59CA6739B4A7}"/>
              </a:ext>
            </a:extLst>
          </p:cNvPr>
          <p:cNvSpPr/>
          <p:nvPr/>
        </p:nvSpPr>
        <p:spPr>
          <a:xfrm flipH="1">
            <a:off x="1273572" y="2569752"/>
            <a:ext cx="3123254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6" name="AutoShape 2" descr="https://us.123rf.com/450wm/graphicbee/graphicbee1412/graphicbee141200001/48445797-winter-fun-children-building-snowman-winter-holidays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30582" y="512618"/>
            <a:ext cx="8299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Послушайте. Определите жанр произведения.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93643" y="1407967"/>
            <a:ext cx="8590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Арман и Аян вместе ходят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школу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второй класс. Однажды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автобус,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котором они ехали, вошла старушка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большой корзинкой. Аян тут же встал, подошёл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бабушке и вежливо сказал: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Садитесь, пожалуйста.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Арман не встал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места. Он просто отвернулся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окну.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Бабушка взяла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корзинки два румяных яблока и угостила Аяна.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58517" y="972189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В автобусе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80654" y="653765"/>
            <a:ext cx="10002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Спасибо, не надо, - сказал Аян.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Я тебя угощаю, внучек, </a:t>
            </a:r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доброту твою. Ешь </a:t>
            </a:r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здоровье!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Первое яблоко Аян </a:t>
            </a:r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аппетитом съел сам. Второе он отдал Арману. А Арман задумался </a:t>
            </a:r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чём-то. </a:t>
            </a:r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чего бы это?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Картинки яблоко для детей на прозрачном фоне — Tekos7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9322" y="3135077"/>
            <a:ext cx="1700933" cy="1875796"/>
          </a:xfrm>
          <a:prstGeom prst="rect">
            <a:avLst/>
          </a:prstGeom>
          <a:noFill/>
        </p:spPr>
      </p:pic>
      <p:pic>
        <p:nvPicPr>
          <p:cNvPr id="14" name="Picture 2" descr="Картинки яблоко для детей на прозрачном фоне — Tekos7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429" y="2762971"/>
            <a:ext cx="2038350" cy="2247901"/>
          </a:xfrm>
          <a:prstGeom prst="rect">
            <a:avLst/>
          </a:prstGeom>
          <a:noFill/>
        </p:spPr>
      </p:pic>
      <p:pic>
        <p:nvPicPr>
          <p:cNvPr id="11268" name="Picture 4" descr="Корзина яблок | Flowerki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3965" y="2284268"/>
            <a:ext cx="3366655" cy="3366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0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63781" y="1011382"/>
            <a:ext cx="93241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Кто ходит в школу?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В каком классе учатся мальчики?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Как поступили Арман и Аян, увидев старую бабушку?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Почему бабушка угостила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Аяна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яблоками?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77891" y="542697"/>
            <a:ext cx="3692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Ответьте на вопросы: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80653" y="2565646"/>
            <a:ext cx="90054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Арман и Аян вместе ходят в школу.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Они учатся во втором классе.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Аян тут же встал, подошёл к бабушке и вежливо сказал: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Садитесь, пожалуйста.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Арман не встал с места. Он просто отвернулся к окну.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Я тебя угощаю, внучек, за доброту твою. Ешь на здоровье!</a:t>
            </a:r>
          </a:p>
        </p:txBody>
      </p:sp>
    </p:spTree>
    <p:extLst>
      <p:ext uri="{BB962C8B-B14F-4D97-AF65-F5344CB8AC3E}">
        <p14:creationId xmlns:p14="http://schemas.microsoft.com/office/powerpoint/2010/main" val="1060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16600" y="631248"/>
            <a:ext cx="80910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Кто из мальчиков мог бы стать твоим другом?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Чем тебе понравился Аян?  Объясни, почему?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74172" y="1643794"/>
            <a:ext cx="9812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Воспользуйся подсказкой: воспитанный, ласковый, внимательный, заботливый, вежливый, весёлый, умный, добрый.</a:t>
            </a:r>
            <a:r>
              <a:rPr lang="ru-RU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8726" y="2814638"/>
            <a:ext cx="8329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Меня зовут Саша. Я думаю, что моим другом мог бы стать Аян. Аян мне понравился тем, что он добрый, умный, заботливый, внимательный  и воспитанный. Аян – настоящий друг.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98633B-80CE-4C0D-94CA-09327ACD88D0}"/>
              </a:ext>
            </a:extLst>
          </p:cNvPr>
          <p:cNvSpPr/>
          <p:nvPr/>
        </p:nvSpPr>
        <p:spPr>
          <a:xfrm flipH="1">
            <a:off x="1216711" y="4639500"/>
            <a:ext cx="3123254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1099D60-A416-4808-97B5-59CA6739B4A7}"/>
              </a:ext>
            </a:extLst>
          </p:cNvPr>
          <p:cNvSpPr/>
          <p:nvPr/>
        </p:nvSpPr>
        <p:spPr>
          <a:xfrm flipH="1">
            <a:off x="1273572" y="2569752"/>
            <a:ext cx="3123254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6" name="AutoShape 2" descr="https://us.123rf.com/450wm/graphicbee/graphicbee1412/graphicbee141200001/48445797-winter-fun-children-building-snowman-winter-holidays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659082" y="512618"/>
            <a:ext cx="58132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Найдите в тексте предлоги, назовите их.</a:t>
            </a:r>
            <a:endParaRPr lang="ru-RU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Определи жанр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79355" y="1193655"/>
            <a:ext cx="8590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Арман и Аян вместе ходят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школу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второй класс. Однажды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автобус,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котором они ехали, вошла старушка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большой корзинкой. Аян тут же встал, подошёл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бабушке и вежливо сказал: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Садитесь, пожалуйста.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Арман не встал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места. Он просто отвернулся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окну.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Бабушка взяла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корзинки два румяных яблока и угостила Аяна.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04911" y="3737700"/>
            <a:ext cx="7910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Спасибо, не надо, - сказал Аян.</a:t>
            </a:r>
            <a:endParaRPr lang="ru-RU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Я тебя угощаю, внучек, </a:t>
            </a:r>
            <a:r>
              <a:rPr lang="ru-RU" sz="20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доброту твою. Ешь </a:t>
            </a:r>
            <a:r>
              <a:rPr lang="ru-RU" sz="20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здоровье!</a:t>
            </a:r>
            <a:endParaRPr lang="ru-RU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Первое яблоко Аян </a:t>
            </a:r>
            <a:r>
              <a:rPr lang="ru-RU" sz="20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аппетитом съел сам. Второе он отдал Арману. А Арман задумался </a:t>
            </a:r>
            <a:r>
              <a:rPr lang="ru-RU" sz="20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чём-то. </a:t>
            </a:r>
            <a:r>
              <a:rPr lang="ru-RU" sz="20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чего бы это?</a:t>
            </a:r>
            <a:endParaRPr lang="ru-RU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72412" y="457200"/>
            <a:ext cx="328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Предлоги: в, во, на, с, к, из, за, о.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72575" y="2343150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РАССКАЗ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36618" y="665018"/>
            <a:ext cx="7813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пословицы.  Объясните их смысл.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1678" y="1213824"/>
            <a:ext cx="8659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смейся над старостью – сам будешь стар.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Уважай старших членов семьи – помогай им.</a:t>
            </a:r>
            <a:r>
              <a:rPr lang="ru-RU" sz="24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53252" name="Picture 4" descr="Мальчик помогает бабушке — скачать и распечатать. Правила поведения —  Этикет. «МААМ—картинки». Воспитателям детских садов, школьным учителям и  педагогам - Маам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361" y="2328862"/>
            <a:ext cx="2701927" cy="2952751"/>
          </a:xfrm>
          <a:prstGeom prst="rect">
            <a:avLst/>
          </a:prstGeom>
          <a:noFill/>
        </p:spPr>
      </p:pic>
      <p:pic>
        <p:nvPicPr>
          <p:cNvPr id="53256" name="Picture 8" descr="Grandmother spending time with grandchildren Vector Image"/>
          <p:cNvPicPr>
            <a:picLocks noChangeAspect="1" noChangeArrowheads="1"/>
          </p:cNvPicPr>
          <p:nvPr/>
        </p:nvPicPr>
        <p:blipFill>
          <a:blip r:embed="rId3" cstate="print"/>
          <a:srcRect r="1847" b="12214"/>
          <a:stretch>
            <a:fillRect/>
          </a:stretch>
        </p:blipFill>
        <p:spPr bwMode="auto">
          <a:xfrm>
            <a:off x="5099050" y="2328862"/>
            <a:ext cx="3402012" cy="3286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22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46908" y="1152434"/>
            <a:ext cx="8825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Казахский народ всегда старался соблюдать обычаи и традиции. Основными традициями казахов являются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гостеприимство, уважительное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отношение к старшим и забота о детях.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9855" y="623455"/>
            <a:ext cx="607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Послушайте, подумайте, запомните.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Как казахи гостей принимали | Аналитический Интернет-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214" y="2914005"/>
            <a:ext cx="4319443" cy="2658119"/>
          </a:xfrm>
          <a:prstGeom prst="rect">
            <a:avLst/>
          </a:prstGeom>
          <a:noFill/>
        </p:spPr>
      </p:pic>
      <p:pic>
        <p:nvPicPr>
          <p:cNvPr id="8194" name="Picture 2" descr="Волонтер помогает бабушке носить иллюстрацию товаров | Премиум вект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2960687"/>
            <a:ext cx="2744787" cy="2744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072AA7-218E-43E8-9BA9-09941E2EED84}"/>
              </a:ext>
            </a:extLst>
          </p:cNvPr>
          <p:cNvCxnSpPr>
            <a:cxnSpLocks/>
          </p:cNvCxnSpPr>
          <p:nvPr/>
        </p:nvCxnSpPr>
        <p:spPr>
          <a:xfrm>
            <a:off x="1025610" y="11573"/>
            <a:ext cx="0" cy="6493399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4DE227-5A6F-4213-A82A-9BDEF25DEE16}"/>
              </a:ext>
            </a:extLst>
          </p:cNvPr>
          <p:cNvCxnSpPr>
            <a:cxnSpLocks/>
          </p:cNvCxnSpPr>
          <p:nvPr/>
        </p:nvCxnSpPr>
        <p:spPr>
          <a:xfrm>
            <a:off x="1031885" y="2078182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6CBAE-F2C0-4143-ABB3-3AD28F9337AB}"/>
              </a:ext>
            </a:extLst>
          </p:cNvPr>
          <p:cNvSpPr txBox="1"/>
          <p:nvPr/>
        </p:nvSpPr>
        <p:spPr>
          <a:xfrm flipH="1">
            <a:off x="1296647" y="894060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012B64B-A914-402D-8CE1-A7CC739D98AA}"/>
              </a:ext>
            </a:extLst>
          </p:cNvPr>
          <p:cNvCxnSpPr>
            <a:cxnSpLocks/>
          </p:cNvCxnSpPr>
          <p:nvPr/>
        </p:nvCxnSpPr>
        <p:spPr>
          <a:xfrm>
            <a:off x="1031885" y="397317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FBEACF0-B580-44FA-B54A-799D522A9745}"/>
              </a:ext>
            </a:extLst>
          </p:cNvPr>
          <p:cNvSpPr txBox="1"/>
          <p:nvPr/>
        </p:nvSpPr>
        <p:spPr>
          <a:xfrm flipH="1">
            <a:off x="1296647" y="2427555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05E619-0C22-41D6-8AE2-9F9723DBB04F}"/>
              </a:ext>
            </a:extLst>
          </p:cNvPr>
          <p:cNvCxnSpPr>
            <a:cxnSpLocks/>
          </p:cNvCxnSpPr>
          <p:nvPr/>
        </p:nvCxnSpPr>
        <p:spPr>
          <a:xfrm>
            <a:off x="1042563" y="5844989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1460CF-FA64-4B9D-A5C4-F8F3E9A6CDA8}"/>
              </a:ext>
            </a:extLst>
          </p:cNvPr>
          <p:cNvSpPr txBox="1"/>
          <p:nvPr/>
        </p:nvSpPr>
        <p:spPr>
          <a:xfrm flipH="1">
            <a:off x="1307325" y="4299370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ID" b="1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AutoShape 4" descr="http://prazdnichek.info/uploads/posts/2010-04/1271884810_img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owoman.ru/assets/images/moda/2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2" name="Picture 2" descr="Юрты фото – Юрты (32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1" y="971550"/>
            <a:ext cx="4766818" cy="350361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533524" y="4567534"/>
            <a:ext cx="7396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юрта. В юрте накрыт красивый стол с угощеньями. Так  гостеприимный казахский народ встречает друзей.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" descr="Как казахи гостей принимали | Аналитический Интернет-порт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389" y="885181"/>
            <a:ext cx="4319443" cy="2658119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994550" y="529709"/>
            <a:ext cx="5355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Составьте предложения по картинкам</a:t>
            </a:r>
            <a:endParaRPr lang="ru-RU" sz="20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072AA7-218E-43E8-9BA9-09941E2EED84}"/>
              </a:ext>
            </a:extLst>
          </p:cNvPr>
          <p:cNvCxnSpPr>
            <a:cxnSpLocks/>
          </p:cNvCxnSpPr>
          <p:nvPr/>
        </p:nvCxnSpPr>
        <p:spPr>
          <a:xfrm>
            <a:off x="1025610" y="11573"/>
            <a:ext cx="0" cy="6493399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4DE227-5A6F-4213-A82A-9BDEF25DEE16}"/>
              </a:ext>
            </a:extLst>
          </p:cNvPr>
          <p:cNvCxnSpPr>
            <a:cxnSpLocks/>
          </p:cNvCxnSpPr>
          <p:nvPr/>
        </p:nvCxnSpPr>
        <p:spPr>
          <a:xfrm>
            <a:off x="1031885" y="2078182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6CBAE-F2C0-4143-ABB3-3AD28F9337AB}"/>
              </a:ext>
            </a:extLst>
          </p:cNvPr>
          <p:cNvSpPr txBox="1"/>
          <p:nvPr/>
        </p:nvSpPr>
        <p:spPr>
          <a:xfrm flipH="1">
            <a:off x="1296647" y="894060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012B64B-A914-402D-8CE1-A7CC739D98AA}"/>
              </a:ext>
            </a:extLst>
          </p:cNvPr>
          <p:cNvCxnSpPr>
            <a:cxnSpLocks/>
          </p:cNvCxnSpPr>
          <p:nvPr/>
        </p:nvCxnSpPr>
        <p:spPr>
          <a:xfrm>
            <a:off x="1031885" y="397317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FBEACF0-B580-44FA-B54A-799D522A9745}"/>
              </a:ext>
            </a:extLst>
          </p:cNvPr>
          <p:cNvSpPr txBox="1"/>
          <p:nvPr/>
        </p:nvSpPr>
        <p:spPr>
          <a:xfrm flipH="1">
            <a:off x="1296647" y="2427555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05E619-0C22-41D6-8AE2-9F9723DBB04F}"/>
              </a:ext>
            </a:extLst>
          </p:cNvPr>
          <p:cNvCxnSpPr>
            <a:cxnSpLocks/>
          </p:cNvCxnSpPr>
          <p:nvPr/>
        </p:nvCxnSpPr>
        <p:spPr>
          <a:xfrm>
            <a:off x="1042563" y="5844989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1460CF-FA64-4B9D-A5C4-F8F3E9A6CDA8}"/>
              </a:ext>
            </a:extLst>
          </p:cNvPr>
          <p:cNvSpPr txBox="1"/>
          <p:nvPr/>
        </p:nvSpPr>
        <p:spPr>
          <a:xfrm flipH="1">
            <a:off x="1307325" y="4299370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ID" b="1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AutoShape 4" descr="http://prazdnichek.info/uploads/posts/2010-04/1271884810_img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owoman.ru/assets/images/moda/2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25782" y="720437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85888" y="1414463"/>
            <a:ext cx="87868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узнали новые слова;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познакомились с традициями и обрядами казахского народа;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читали текст, отвечали на вопросы;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составляли  предложения по картинкам;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повторили  предлоги и правописания жи-ши.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00161" y="1514475"/>
            <a:ext cx="83296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узнаете новые слова;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познакомитесь с традициями и обрядами казахского народа;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будете читать текст, отвечать на вопросы;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составите предложения по картинкам;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повторите  предлоги и правописания жи-ши.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75729" y="654080"/>
            <a:ext cx="2986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Традиции и обряды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02" name="AutoShape 2" descr="Шілдехана» — щит новорождённ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204" name="Picture 4" descr="Сообщество иллюстраторов | Иллюстрация Казахские народные традици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9748" y="1256019"/>
            <a:ext cx="6316944" cy="4161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74619" y="1011383"/>
            <a:ext cx="79386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Гостеприимство -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қонақжайлылық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Традиция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дәстүр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Обычай-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әдет - ғұрып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Обряд -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ырым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95167" y="404152"/>
            <a:ext cx="3663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Послушайте и запомните!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10 лучших изображений доски «Казахские мотивы» | картины, рисунки,  цветочное искус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0884" y="1052947"/>
            <a:ext cx="2906279" cy="2048308"/>
          </a:xfrm>
          <a:prstGeom prst="rect">
            <a:avLst/>
          </a:prstGeom>
          <a:noFill/>
        </p:spPr>
      </p:pic>
      <p:pic>
        <p:nvPicPr>
          <p:cNvPr id="16389" name="Picture 5" descr="Казахские традиции, о которых должен знать кажд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9175" y="2771218"/>
            <a:ext cx="4457989" cy="286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80653" y="720438"/>
            <a:ext cx="6137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ГОСТЕПРИИМСТВО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06402" y="4851462"/>
            <a:ext cx="36022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ТРАДИЦИЯ </a:t>
            </a:r>
            <a:endParaRPr lang="ru-RU" sz="4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Нужно ли детям принимать участие в праздничном обеде [1963 - - Детское  питание. Книга о том, как правильно кормить ребенка, чтобы вырастить его  здоровым и крепким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502" y="1731819"/>
            <a:ext cx="3224933" cy="3408219"/>
          </a:xfrm>
          <a:prstGeom prst="rect">
            <a:avLst/>
          </a:prstGeom>
          <a:noFill/>
        </p:spPr>
      </p:pic>
      <p:pic>
        <p:nvPicPr>
          <p:cNvPr id="24" name="Picture 5" descr="Казахские традиции, о которых должен знать кажд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9975" y="1842963"/>
            <a:ext cx="4457989" cy="286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88931" y="911370"/>
            <a:ext cx="32402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ОБЫЧАЙ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19531" y="4801671"/>
            <a:ext cx="2377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ОБРЯД </a:t>
            </a:r>
            <a:endParaRPr lang="ru-RU" sz="4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О каких традициях забыли казахи? - 365info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1971674"/>
            <a:ext cx="3970691" cy="2771775"/>
          </a:xfrm>
          <a:prstGeom prst="rect">
            <a:avLst/>
          </a:prstGeom>
          <a:noFill/>
        </p:spPr>
      </p:pic>
      <p:pic>
        <p:nvPicPr>
          <p:cNvPr id="53252" name="Picture 4" descr="Tradition -Tusau Keser | Adventourist.k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0" y="728663"/>
            <a:ext cx="3514725" cy="394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Фрукты | Едопедия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 descr="Фрукты | Едопедия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62" name="AutoShape 18" descr="Фруктовый салат со сметаной - пошаговый рецепт приготовления 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22" name="Picture 2" descr="Картинки по запросу тарихқа саяхат балабақшада | Character, Fictional  characters, Ronald mcdona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010" y="793173"/>
            <a:ext cx="3800475" cy="42862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626245" y="851188"/>
            <a:ext cx="43286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Шилдехана - торжество, связанное с рождением ребенка.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582951" y="2263054"/>
            <a:ext cx="435032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Кыркынан шыгару - обряд, исполняемый на сороковой день после рождения ребенка. Включает в себя: купание младенца в 40 ложках воды…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9350" y="442913"/>
            <a:ext cx="2186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Знаешь ли ты?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КАЗАК САЛТ ДАСТУРИ ШАРИГАТКА САЙ МА | ОБЩЕСТВЕННАЯ ПОЗИ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0" name="AutoShape 4" descr="Обряды , обычаи и современность - русский язык, уро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22219" y="540328"/>
            <a:ext cx="98228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ұ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кесу - по казахскому обычаю, в день, когда ребенок сделал свои первые шаги, в юрту приглашался самый  уважаемый в ауле человек. Он должен был перерезать ножницами специальные веревки, опутывающие ножки ребенка (разрезание пут). Делалось это для того, чтобы в будущем малыш мог красиво ходить и быстро бегать.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Что нужно знать об обряде Тұсау кесу? | Новости Казахстана: последние  новости на Kazakh TV | Kazakh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Tradition -Tusau Keser | Adventourist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9" y="2516315"/>
            <a:ext cx="2216150" cy="2976436"/>
          </a:xfrm>
          <a:prstGeom prst="rect">
            <a:avLst/>
          </a:prstGeom>
          <a:noFill/>
        </p:spPr>
      </p:pic>
      <p:sp>
        <p:nvSpPr>
          <p:cNvPr id="4102" name="AutoShape 6" descr="Тұсаукесер той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Что нужно знать об обряде Тұсау кесу? | Новости Казахстана: последние  новости на Kazakh TV | Kazakh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Песни тусау кесу ноты скачать"/>
          <p:cNvPicPr>
            <a:picLocks noChangeAspect="1" noChangeArrowheads="1"/>
          </p:cNvPicPr>
          <p:nvPr/>
        </p:nvPicPr>
        <p:blipFill>
          <a:blip r:embed="rId3"/>
          <a:srcRect l="4097" r="6528" b="8241"/>
          <a:stretch>
            <a:fillRect/>
          </a:stretch>
        </p:blipFill>
        <p:spPr bwMode="auto">
          <a:xfrm>
            <a:off x="4529138" y="2368549"/>
            <a:ext cx="4086225" cy="3146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0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AutoShape 2" descr="https://i2.wp.com/orechi.ru/wp-content/uploads/2017/12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52361" y="635783"/>
            <a:ext cx="6922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Т</a:t>
            </a:r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ілашар той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– проводы ребёнка в школу.</a:t>
            </a:r>
            <a:r>
              <a:rPr lang="ru-RU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411" name="AutoShape 3" descr="Восточно-Казахстанский региональный научно-практический центр «Дарын» - ВКО  &quot;Дарын&quot; - Положение областной олимпиады «Тілашар» для детей школ сетевого  комплекса «Зияткер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34" name="AutoShape 2" descr="Восточно-Казахстанский региональный научно-практический центр «Дарын» - ВКО  &quot;Дарын&quot; - Положение областной олимпиады «Тілашар» для детей школ сетевого  комплекса «Зияткер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69855" y="4412492"/>
            <a:ext cx="688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Стань в школе умней и взрослей,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Стань гордостью родителей и учителей!</a:t>
            </a:r>
            <a:r>
              <a:rPr lang="ru-RU" sz="24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8438" name="Picture 6" descr="Тилашар» тойы - Yvision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152" y="1443903"/>
            <a:ext cx="5413952" cy="268431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529513" y="1543050"/>
            <a:ext cx="34387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Такие слова-напутствия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говорят взрослые,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когда  впервые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отправляют ребёнка 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школу.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8371</TotalTime>
  <Words>768</Words>
  <Application>Microsoft Office PowerPoint</Application>
  <PresentationFormat>Широкоэкранный</PresentationFormat>
  <Paragraphs>111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Roboto Condensed</vt:lpstr>
      <vt:lpstr>Source Sans Pro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674</cp:revision>
  <dcterms:created xsi:type="dcterms:W3CDTF">2017-01-10T11:09:36Z</dcterms:created>
  <dcterms:modified xsi:type="dcterms:W3CDTF">2024-12-01T15:03:14Z</dcterms:modified>
</cp:coreProperties>
</file>