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2" r:id="rId2"/>
    <p:sldId id="259" r:id="rId3"/>
    <p:sldId id="339" r:id="rId4"/>
    <p:sldId id="331" r:id="rId5"/>
    <p:sldId id="341" r:id="rId6"/>
    <p:sldId id="266" r:id="rId7"/>
    <p:sldId id="325" r:id="rId8"/>
    <p:sldId id="327" r:id="rId9"/>
    <p:sldId id="277" r:id="rId10"/>
    <p:sldId id="324" r:id="rId11"/>
    <p:sldId id="330" r:id="rId12"/>
    <p:sldId id="332" r:id="rId13"/>
    <p:sldId id="333" r:id="rId14"/>
    <p:sldId id="334" r:id="rId15"/>
    <p:sldId id="340" r:id="rId16"/>
    <p:sldId id="335" r:id="rId17"/>
    <p:sldId id="336" r:id="rId18"/>
    <p:sldId id="337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26" autoAdjust="0"/>
  </p:normalViewPr>
  <p:slideViewPr>
    <p:cSldViewPr snapToGrid="0" showGuides="1">
      <p:cViewPr varScale="1">
        <p:scale>
          <a:sx n="87" d="100"/>
          <a:sy n="87" d="100"/>
        </p:scale>
        <p:origin x="389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01/12/2024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8591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1617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2259756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урока: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Жаворонок, прилети, красную весну принеси</a:t>
            </a:r>
            <a:r>
              <a:rPr lang="ru-RU" sz="2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2582837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2703654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722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 descr="Бабушкины блины на молоке - пошаговый рецепт приготовления 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Sweet Little Caucasian Boy, Eating Stock Footage Video (100% Royalty-free)  10421150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7" name="AutoShape 9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9" name="AutoShape 11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1" name="AutoShape 13" descr="Pizza Grime Colored Red Yellow Ew Art Dripping Slime - Grime Art Png Face,  Transparent Png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40364" y="486846"/>
            <a:ext cx="7487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Прочитайте. Какие глаголы говорят о весне?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Назовите время глаголов.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19187" y="1600110"/>
            <a:ext cx="4910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Звенят, поют, торопятся</a:t>
            </a:r>
            <a:endParaRPr lang="ru-RU" sz="28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Весенние деньки,</a:t>
            </a:r>
            <a:endParaRPr lang="ru-RU" sz="28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 речки устремляются</a:t>
            </a:r>
            <a:endParaRPr lang="ru-RU" sz="28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 звоном ручейки.</a:t>
            </a:r>
          </a:p>
        </p:txBody>
      </p:sp>
      <p:pic>
        <p:nvPicPr>
          <p:cNvPr id="13314" name="Picture 2" descr="World of Art: Какой изображали раннюю весну на своих картинах великие  русские худож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9176" y="1534428"/>
            <a:ext cx="3387724" cy="243432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271588" y="4214813"/>
            <a:ext cx="545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Звенят, поют, торопятся</a:t>
            </a:r>
            <a:endParaRPr lang="ru-RU" sz="32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4462" y="5000625"/>
            <a:ext cx="510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Глаголы настоящего времени.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68963" y="1959118"/>
            <a:ext cx="33887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Встать парами.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Взяться за руки.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Поднять их вверх, чтобы получился ручеёк.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Выбрать пару и пройти с ней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ручейку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0238" y="519797"/>
            <a:ext cx="8758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Чтобы быстрее таял снег, дети и взрослые на Руси играли в игру-обряд </a:t>
            </a:r>
            <a:r>
              <a:rPr lang="ru-RU" sz="2400" b="1" dirty="0" smtClean="0">
                <a:solidFill>
                  <a:schemeClr val="accent5"/>
                </a:solidFill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Ручеёк</a:t>
            </a:r>
            <a:r>
              <a:rPr lang="ru-RU" sz="2400" b="1" dirty="0" smtClean="0">
                <a:solidFill>
                  <a:schemeClr val="accent5"/>
                </a:solidFill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lang="ru-RU" sz="24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7015" y="1329809"/>
            <a:ext cx="436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Запомните правила игры.</a:t>
            </a:r>
            <a:endParaRPr lang="ru-RU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Древо Рода: Как жить без интернета, во что играть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699" y="1919286"/>
            <a:ext cx="48768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9928" y="1309687"/>
            <a:ext cx="44057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весёлый ручеёк,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Пробегу я сто дорог.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Рад и солнцу, и грачу.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Я жур-чу, жур-чу, жур-чу!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92023" y="500748"/>
            <a:ext cx="7703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Прочитайте. </a:t>
            </a:r>
            <a:r>
              <a:rPr lang="kk-KZ" sz="20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Сравните. Определите жанр текстов.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Чем они похожи?</a:t>
            </a:r>
            <a:endParaRPr lang="ru-RU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86646" y="3805671"/>
            <a:ext cx="49183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Жаворонок полевой!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Нет певца чудесней!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чистом поле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домик твой.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ясном небе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песня!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4775" y="3043237"/>
            <a:ext cx="401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СТИХОТВОРЕНИЕ</a:t>
            </a:r>
            <a:endParaRPr lang="ru-RU" sz="32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4" descr="Stream Water Nature Flowing PNG | Pic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938" y="1166812"/>
            <a:ext cx="2571750" cy="1619251"/>
          </a:xfrm>
          <a:prstGeom prst="rect">
            <a:avLst/>
          </a:prstGeom>
          <a:noFill/>
        </p:spPr>
      </p:pic>
      <p:pic>
        <p:nvPicPr>
          <p:cNvPr id="18" name="Picture 2" descr="Жаворонок: стихотворение Жуковского В. А. читать онлайн"/>
          <p:cNvPicPr>
            <a:picLocks noChangeAspect="1" noChangeArrowheads="1"/>
          </p:cNvPicPr>
          <p:nvPr/>
        </p:nvPicPr>
        <p:blipFill>
          <a:blip r:embed="rId3"/>
          <a:srcRect r="32429" b="2115"/>
          <a:stretch>
            <a:fillRect/>
          </a:stretch>
        </p:blipFill>
        <p:spPr bwMode="auto">
          <a:xfrm>
            <a:off x="1214583" y="3271838"/>
            <a:ext cx="2486916" cy="234488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762875" y="1319897"/>
            <a:ext cx="3309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Чему рад ручеёк?</a:t>
            </a:r>
            <a:endParaRPr lang="ru-RU" sz="24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Где домик жаворонка?</a:t>
            </a:r>
            <a:endParaRPr lang="ru-RU" sz="24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95844" y="484476"/>
            <a:ext cx="86054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Какие глаголы рассказывают о действиях ручейка весной?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71586" y="4614773"/>
            <a:ext cx="7629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Какие прилагательные подходят к образу жаворонка?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Воспользуйся подсказкой</a:t>
            </a:r>
            <a:r>
              <a:rPr lang="ru-RU" sz="20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: полевой, ласковый, чудесный, здоровый.</a:t>
            </a: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35641" y="1009650"/>
            <a:ext cx="44057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весёлый ручеёк,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Пробегу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я сто дорог.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Рад и солнцу, и грачу.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жур-чу, жур-чу, жур-чу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872596" y="991033"/>
            <a:ext cx="49183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Жаворонок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полевой!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Нет певца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чудесней!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чистом поле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домик твой.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ясном небе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песня!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Кто Ваш ребёнок? Жаворонок? Сова? Голубь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5996" y="2871788"/>
            <a:ext cx="2419622" cy="1480270"/>
          </a:xfrm>
          <a:prstGeom prst="rect">
            <a:avLst/>
          </a:prstGeom>
          <a:noFill/>
        </p:spPr>
      </p:pic>
      <p:pic>
        <p:nvPicPr>
          <p:cNvPr id="18" name="Picture 2" descr="ручей на даче - Самое интересное в блог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863" y="2814639"/>
            <a:ext cx="1685023" cy="1598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22218" y="484909"/>
            <a:ext cx="87145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Прочитайте текст. Назовите  глаголы прошедшего времени.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27835" y="1736150"/>
            <a:ext cx="67445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Потемнели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дороги.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Посинел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на реке лёд. Грачи поправляют гнёзда. Звенят ручьи.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Надулись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на деревьях пахучие почки.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Увидали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ребята первых скворцов.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Стройные косяки гусей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потянулись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с юга. Высоко в небе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показался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караван журавлей.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84180" y="1229796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Здравствуй, весна!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Рассказы о весне – Рассказы про весну русских поэтов. — Детская игровая  комната «Волшебный лес» — Праздник детям в Челябин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7926" y="1306576"/>
            <a:ext cx="3316287" cy="2122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4438" y="498813"/>
            <a:ext cx="9972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Ива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распустила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мягкие пуховки.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Побежали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 тропинкам хлопотливые муравьи.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Выбежал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опушку заяц – беляк. Сидит на пеньке, глядит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вокруг.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Вышел</a:t>
            </a: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большой лось с бородкой и рогами.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Радостное чувство наполняет душу. 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250" name="AutoShape 2" descr="Девушка Весна в иллюстрациях. Обсуждение на LiveInternet - Российский  Сервис Онлайн-Днев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2" name="Picture 4" descr="Что прочитать с детьми ВЕСНОЙ?.. - 1 Апреля 2015 - Сайт старшего воспитателя"/>
          <p:cNvPicPr>
            <a:picLocks noChangeAspect="1" noChangeArrowheads="1"/>
          </p:cNvPicPr>
          <p:nvPr/>
        </p:nvPicPr>
        <p:blipFill>
          <a:blip r:embed="rId2"/>
          <a:srcRect t="6207" r="4998" b="5844"/>
          <a:stretch>
            <a:fillRect/>
          </a:stretch>
        </p:blipFill>
        <p:spPr bwMode="auto">
          <a:xfrm>
            <a:off x="1270000" y="2726865"/>
            <a:ext cx="2401888" cy="3116721"/>
          </a:xfrm>
          <a:prstGeom prst="rect">
            <a:avLst/>
          </a:prstGeom>
          <a:noFill/>
        </p:spPr>
      </p:pic>
      <p:sp>
        <p:nvSpPr>
          <p:cNvPr id="53254" name="AutoShape 6" descr="Заяц-беляк (лат. Lepus timidu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8" name="Picture 10" descr="ᐈ Лось клипарт фото, рисунки лось | скачать на Depositphotos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488" y="2875281"/>
            <a:ext cx="2873375" cy="2815908"/>
          </a:xfrm>
          <a:prstGeom prst="rect">
            <a:avLst/>
          </a:prstGeom>
          <a:noFill/>
        </p:spPr>
      </p:pic>
      <p:pic>
        <p:nvPicPr>
          <p:cNvPr id="53260" name="Picture 12" descr="Сахалинцам расскажут о беляке-«барабанщике» — Сахалин и Курилы — SKR.S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27" y="2870349"/>
            <a:ext cx="2044700" cy="1439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7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33908" y="3865419"/>
            <a:ext cx="82244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Воспользуйтесь подсказкой: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Весенний, зимний, тёплый, звонкий, голубой, весёлый.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43061" y="558284"/>
            <a:ext cx="5806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Назовите  глаголы прошедшего времени.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62" y="1214438"/>
            <a:ext cx="6906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Потемнели, посинел, надулись, увидали, 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потянулись, показался, распустила,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побежали, выбежал, вышел. 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2049" y="2805798"/>
            <a:ext cx="7481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Подберите прилагательные к словам: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день, солнце, небо, ручеёк.</a:t>
            </a:r>
            <a:endParaRPr lang="ru-RU" sz="240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28712" y="900113"/>
            <a:ext cx="34820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Весеннее солнце.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Зимний день.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Голубое небо.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Звонкий ручеёк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6" name="AutoShape 2" descr="Объявлен победитель конкурса «Солнце в дом» в Саратове - Жалюзинск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Я держу в ладошках Солнце! Я дарю его друзьям! Улыбнитесь - это ж просто.  Лучик Солнца - это Вам! , - 6257167 - Кашал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150" y="684213"/>
            <a:ext cx="2387600" cy="2387600"/>
          </a:xfrm>
          <a:prstGeom prst="rect">
            <a:avLst/>
          </a:prstGeom>
          <a:noFill/>
        </p:spPr>
      </p:pic>
      <p:pic>
        <p:nvPicPr>
          <p:cNvPr id="6150" name="Picture 6" descr="Как нарисовать зимний пейзаж гуашью поэтапно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826" y="959526"/>
            <a:ext cx="2673350" cy="1883687"/>
          </a:xfrm>
          <a:prstGeom prst="rect">
            <a:avLst/>
          </a:prstGeom>
          <a:noFill/>
        </p:spPr>
      </p:pic>
      <p:sp>
        <p:nvSpPr>
          <p:cNvPr id="6152" name="AutoShape 8" descr="Обои Голубое небо, картинки - Обои для рабочего стола Голубое небо фото из  альбома: (природ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Синее небо с облаками | Облака, Групповая фотография, Пейзаж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4476" y="3471863"/>
            <a:ext cx="2947837" cy="1943100"/>
          </a:xfrm>
          <a:prstGeom prst="rect">
            <a:avLst/>
          </a:prstGeom>
          <a:noFill/>
        </p:spPr>
      </p:pic>
      <p:pic>
        <p:nvPicPr>
          <p:cNvPr id="6156" name="Picture 12" descr="Маленький ручеек - Янины Сказ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1950" y="3555516"/>
            <a:ext cx="2873375" cy="1964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86188" y="642937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Давайте повторим.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82002" y="1380217"/>
            <a:ext cx="504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Жаворонок, прилети!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Холодную зиму унеси!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Тёплую весну принеси!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Зима нам надоела,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Весь хлеб у нас поела</a:t>
            </a:r>
            <a:r>
              <a:rPr lang="ru-RU" sz="24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5" name="Picture 2" descr="Программа «Красна весна» 2020 Центр культурного развития п. Комсомольский —  купить билет — описание и программа мероприятия, дата, место и время  проведения, цены на билеты — встречи на Белгород. Культурный реги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257" y="1250688"/>
            <a:ext cx="3592656" cy="219218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85850" y="4534585"/>
            <a:ext cx="8458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Закличка – небольшое стихотворение - песенка, сопровождаемая игровыми действиями.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072AA7-218E-43E8-9BA9-09941E2EED84}"/>
              </a:ext>
            </a:extLst>
          </p:cNvPr>
          <p:cNvCxnSpPr>
            <a:cxnSpLocks/>
          </p:cNvCxnSpPr>
          <p:nvPr/>
        </p:nvCxnSpPr>
        <p:spPr>
          <a:xfrm>
            <a:off x="1025610" y="11573"/>
            <a:ext cx="0" cy="6493399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84DE227-5A6F-4213-A82A-9BDEF25DEE16}"/>
              </a:ext>
            </a:extLst>
          </p:cNvPr>
          <p:cNvCxnSpPr>
            <a:cxnSpLocks/>
          </p:cNvCxnSpPr>
          <p:nvPr/>
        </p:nvCxnSpPr>
        <p:spPr>
          <a:xfrm>
            <a:off x="1031885" y="2078182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AE6CBAE-F2C0-4143-ABB3-3AD28F9337AB}"/>
              </a:ext>
            </a:extLst>
          </p:cNvPr>
          <p:cNvSpPr txBox="1"/>
          <p:nvPr/>
        </p:nvSpPr>
        <p:spPr>
          <a:xfrm flipH="1">
            <a:off x="1296647" y="894060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012B64B-A914-402D-8CE1-A7CC739D98AA}"/>
              </a:ext>
            </a:extLst>
          </p:cNvPr>
          <p:cNvCxnSpPr>
            <a:cxnSpLocks/>
          </p:cNvCxnSpPr>
          <p:nvPr/>
        </p:nvCxnSpPr>
        <p:spPr>
          <a:xfrm>
            <a:off x="1031885" y="397317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4FBEACF0-B580-44FA-B54A-799D522A9745}"/>
              </a:ext>
            </a:extLst>
          </p:cNvPr>
          <p:cNvSpPr txBox="1"/>
          <p:nvPr/>
        </p:nvSpPr>
        <p:spPr>
          <a:xfrm flipH="1">
            <a:off x="1296647" y="2427555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05E619-0C22-41D6-8AE2-9F9723DBB04F}"/>
              </a:ext>
            </a:extLst>
          </p:cNvPr>
          <p:cNvCxnSpPr>
            <a:cxnSpLocks/>
          </p:cNvCxnSpPr>
          <p:nvPr/>
        </p:nvCxnSpPr>
        <p:spPr>
          <a:xfrm>
            <a:off x="1042563" y="5844989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1460CF-FA64-4B9D-A5C4-F8F3E9A6CDA8}"/>
              </a:ext>
            </a:extLst>
          </p:cNvPr>
          <p:cNvSpPr txBox="1"/>
          <p:nvPr/>
        </p:nvSpPr>
        <p:spPr>
          <a:xfrm flipH="1">
            <a:off x="1307325" y="4299370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ID" b="1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4" name="AutoShape 4" descr="http://prazdnichek.info/uploads/posts/2010-04/1271884810_img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https://www.owoman.ru/assets/images/moda/2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61309" y="1094509"/>
            <a:ext cx="206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 урока: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11926" y="1565563"/>
            <a:ext cx="678872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вы узнали новые слова;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познакомились  с обрядами русского народа;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определили жанр текстов;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читали текст, отвечали на вопросы;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смогли использовать глаголы в нужном времени;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 выучили стихотворение.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1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3895" y="603527"/>
            <a:ext cx="4860758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8" name="AutoShape 2" descr="Праздник &quot;Жаворонок&quot; (встречаем весну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90256" y="1510146"/>
            <a:ext cx="83958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 узнаете новые слова;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познакомитесь с обрядами русского народа;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определите жанр текстов;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будете читать текст, отвечать на вопросы;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сможете использовать глаголы в нужном времени;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 выучите стихотворение.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Праздник &quot;Жаворонок&quot; (встречаем весну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60764" y="1066799"/>
            <a:ext cx="946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марта в день весеннего равноденствия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Руси отмечали праздник «Жаворонки».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Считалось, что в этот день возвращаются на родину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жаворонки, а за ними летят и другие перелётные птицы.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Кто Ваш ребёнок? Жаворонок? Сова? Голубь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923" y="2798618"/>
            <a:ext cx="2795442" cy="2580408"/>
          </a:xfrm>
          <a:prstGeom prst="rect">
            <a:avLst/>
          </a:prstGeom>
          <a:noFill/>
        </p:spPr>
      </p:pic>
      <p:pic>
        <p:nvPicPr>
          <p:cNvPr id="17" name="Picture 2" descr="Жаворонок: стихотворение Жуковского В. А. читать онлайн"/>
          <p:cNvPicPr>
            <a:picLocks noChangeAspect="1" noChangeArrowheads="1"/>
          </p:cNvPicPr>
          <p:nvPr/>
        </p:nvPicPr>
        <p:blipFill>
          <a:blip r:embed="rId4"/>
          <a:srcRect r="32429" b="2115"/>
          <a:stretch>
            <a:fillRect/>
          </a:stretch>
        </p:blipFill>
        <p:spPr bwMode="auto">
          <a:xfrm>
            <a:off x="6043757" y="2703751"/>
            <a:ext cx="2892425" cy="272723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345930" y="625825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Знаете ли вы?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54728" y="1120919"/>
            <a:ext cx="450272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Жаворонок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бозторғай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Ручей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жылға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Журчу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сылдырлаймын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Таял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еріді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Торопятся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асығады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Устремляются -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ұмтылады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0931" y="558284"/>
            <a:ext cx="4362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Послушайте и запомните!</a:t>
            </a:r>
            <a:endParaRPr lang="ru-RU" sz="24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ручей на даче - Самое интересное в блог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2938665"/>
            <a:ext cx="2759075" cy="2617585"/>
          </a:xfrm>
          <a:prstGeom prst="rect">
            <a:avLst/>
          </a:prstGeom>
          <a:noFill/>
        </p:spPr>
      </p:pic>
      <p:pic>
        <p:nvPicPr>
          <p:cNvPr id="16" name="Picture 2" descr="Кто Ваш ребёнок? Жаворонок? Сова? Голубь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9184" y="724323"/>
            <a:ext cx="2403618" cy="2056110"/>
          </a:xfrm>
          <a:prstGeom prst="rect">
            <a:avLst/>
          </a:prstGeom>
          <a:noFill/>
        </p:spPr>
      </p:pic>
      <p:pic>
        <p:nvPicPr>
          <p:cNvPr id="11268" name="Picture 4" descr="Stream Water Nature Flowing PNG | Pic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0037" y="3824287"/>
            <a:ext cx="2571750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go.imgsmail.ru/imgpreview?key=3e46628a296a10a3&amp;mb=imgdb_preview_ex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ручей на даче - Самое интересное в блог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3413" y="2781503"/>
            <a:ext cx="2759075" cy="2617585"/>
          </a:xfrm>
          <a:prstGeom prst="rect">
            <a:avLst/>
          </a:prstGeom>
          <a:noFill/>
        </p:spPr>
      </p:pic>
      <p:pic>
        <p:nvPicPr>
          <p:cNvPr id="16" name="Picture 2" descr="Кто Ваш ребёнок? Жаворонок? Сова? Голубь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1183" y="824335"/>
            <a:ext cx="3360880" cy="205611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492621" y="1058347"/>
            <a:ext cx="49263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ЖАВОРОНОК</a:t>
            </a:r>
            <a:endParaRPr lang="ru-RU" sz="54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54145" y="3901559"/>
            <a:ext cx="2768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РУЧЕЙ </a:t>
            </a:r>
            <a:endParaRPr lang="ru-RU" sz="54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73572" y="1665187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1465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82" name="AutoShape 2" descr="https://i2.wp.com/orechi.ru/wp-content/uploads/2017/12/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36939" y="1006620"/>
            <a:ext cx="96427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 Руси  почитали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жаворонка,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как первого вестника весны. Дети делали своими руками игрушки – жаворонки. Вместе со взрослыми пекли их из теста, выходили на улицу, звали весну, напевая слова: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2" name="Picture 4" descr="Жаворонки из те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379" y="3124197"/>
            <a:ext cx="2962478" cy="2162609"/>
          </a:xfrm>
          <a:prstGeom prst="rect">
            <a:avLst/>
          </a:prstGeom>
          <a:noFill/>
        </p:spPr>
      </p:pic>
      <p:pic>
        <p:nvPicPr>
          <p:cNvPr id="17414" name="Picture 6" descr="Как сшить вешнего жаворонка из лоскутков? — От рукоделия до ремонт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140" y="3038041"/>
            <a:ext cx="2917213" cy="216390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571875" y="614362"/>
            <a:ext cx="487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Узнайте больше о русском обряде.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031797" y="3406486"/>
            <a:ext cx="432002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 чём просят дети?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Найдите слова-рифмы.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Назовите род глаголов прошедшего времени.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Выучите стихотворение.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88" name="AutoShape 4" descr="https://fsd.multiurok.ru/html/2017/04/27/s_590219adddafa/619274_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Пасхальные жаворонки | Готовим вместе с Ням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4084" y="987135"/>
            <a:ext cx="2743200" cy="1666875"/>
          </a:xfrm>
          <a:prstGeom prst="rect">
            <a:avLst/>
          </a:prstGeom>
          <a:noFill/>
        </p:spPr>
      </p:pic>
      <p:sp>
        <p:nvSpPr>
          <p:cNvPr id="16392" name="AutoShape 8" descr="Как приготовить и слепить постных жаворонков | Кухня | Аргументы и Фа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96290" y="722991"/>
            <a:ext cx="504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Жаворонок, прилети!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Холодную зиму унеси!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Тёплую весну принеси!</a:t>
            </a:r>
            <a:endParaRPr lang="ru-RU" sz="24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Зима нам надоела,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Весь хлеб у нас поела</a:t>
            </a:r>
            <a:r>
              <a:rPr lang="ru-RU" sz="24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3" name="Picture 4" descr="День птиц - online presentation"/>
          <p:cNvPicPr>
            <a:picLocks noChangeAspect="1" noChangeArrowheads="1"/>
          </p:cNvPicPr>
          <p:nvPr/>
        </p:nvPicPr>
        <p:blipFill>
          <a:blip r:embed="rId3"/>
          <a:srcRect l="42651" t="53409" r="7321" b="2932"/>
          <a:stretch>
            <a:fillRect/>
          </a:stretch>
        </p:blipFill>
        <p:spPr bwMode="auto">
          <a:xfrm>
            <a:off x="1690256" y="3352801"/>
            <a:ext cx="2840182" cy="1856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957532"/>
            <a:ext cx="0" cy="588081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02535" y="34014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533102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23563" y="1317001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C837B12-1937-47A2-8F55-2FC942B2F727}"/>
              </a:ext>
            </a:extLst>
          </p:cNvPr>
          <p:cNvSpPr txBox="1"/>
          <p:nvPr/>
        </p:nvSpPr>
        <p:spPr>
          <a:xfrm flipH="1">
            <a:off x="1273572" y="1952625"/>
            <a:ext cx="22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Текстовое описание</a:t>
            </a:r>
            <a:endParaRPr lang="en-ID" sz="16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3F512E-451A-46C3-9690-F75599CC53CD}"/>
              </a:ext>
            </a:extLst>
          </p:cNvPr>
          <p:cNvSpPr txBox="1"/>
          <p:nvPr/>
        </p:nvSpPr>
        <p:spPr>
          <a:xfrm flipH="1">
            <a:off x="1273572" y="3750083"/>
            <a:ext cx="833522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1731</a:t>
            </a:r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87236" y="498763"/>
            <a:ext cx="62622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Дети просят, чтобы скорее пришла весна, а холодная зима ушла.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Программа «Красна весна» 2020 Центр культурного развития п. Комсомольский —  купить билет — описание и программа мероприятия, дата, место и время  проведения, цены на билеты — встречи на Белгород. Культурный регио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419" y="1554089"/>
            <a:ext cx="5507181" cy="336039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7703128" y="1277035"/>
            <a:ext cx="33805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унеси-принеси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надоела-поела</a:t>
            </a:r>
            <a:endParaRPr lang="ru-RU" sz="2800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1675" y="5000626"/>
            <a:ext cx="4504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сделала?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надоела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поела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глаголы П.в., ж.р. 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52514" y="4662738"/>
            <a:ext cx="8548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Закличка – небольшое стихотворение - песенка, сопровождаемая игровыми действиями.</a:t>
            </a:r>
            <a:endParaRPr lang="ru-RU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50" y="571499"/>
            <a:ext cx="617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Расскажите наизусть стихотворение.</a:t>
            </a:r>
            <a:endParaRPr lang="ru-RU" sz="2400" b="1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1950" y="1272659"/>
            <a:ext cx="4233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Жаворонок, прилети!</a:t>
            </a:r>
            <a:endParaRPr lang="ru-RU" sz="28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5324" y="1672709"/>
            <a:ext cx="442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Холодную зиму унеси!</a:t>
            </a:r>
            <a:endParaRPr lang="ru-RU" sz="28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74841" y="2144196"/>
            <a:ext cx="4578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Тёплую весну принеси!</a:t>
            </a:r>
            <a:endParaRPr lang="ru-RU" sz="2800" dirty="0" smtClean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76875" y="2620060"/>
            <a:ext cx="4695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Зима нам надоела,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Весь хлеб у нас поела</a:t>
            </a:r>
            <a:r>
              <a:rPr lang="ru-RU" sz="2800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4338" name="Picture 2" descr="Заклички, колядки, зазывалки к праздникам — тематическая подборка |  ПараФраз детв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3" y="1200150"/>
            <a:ext cx="381000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77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8363</TotalTime>
  <Words>721</Words>
  <Application>Microsoft Office PowerPoint</Application>
  <PresentationFormat>Широкоэкранный</PresentationFormat>
  <Paragraphs>128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654</cp:revision>
  <dcterms:created xsi:type="dcterms:W3CDTF">2017-01-10T11:09:36Z</dcterms:created>
  <dcterms:modified xsi:type="dcterms:W3CDTF">2024-12-01T15:05:41Z</dcterms:modified>
</cp:coreProperties>
</file>