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2" r:id="rId2"/>
    <p:sldId id="259" r:id="rId3"/>
    <p:sldId id="336" r:id="rId4"/>
    <p:sldId id="266" r:id="rId5"/>
    <p:sldId id="325" r:id="rId6"/>
    <p:sldId id="327" r:id="rId7"/>
    <p:sldId id="333" r:id="rId8"/>
    <p:sldId id="277" r:id="rId9"/>
    <p:sldId id="324" r:id="rId10"/>
    <p:sldId id="330" r:id="rId11"/>
    <p:sldId id="337" r:id="rId12"/>
    <p:sldId id="303" r:id="rId13"/>
    <p:sldId id="312" r:id="rId14"/>
    <p:sldId id="331" r:id="rId15"/>
    <p:sldId id="341" r:id="rId16"/>
    <p:sldId id="334" r:id="rId17"/>
    <p:sldId id="332" r:id="rId18"/>
    <p:sldId id="340" r:id="rId19"/>
    <p:sldId id="339" r:id="rId20"/>
    <p:sldId id="3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3698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334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гости к сказке «Теремок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870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46908" y="803564"/>
            <a:ext cx="6054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Вдруг идёт медведь косолапый.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Увидел медведь теремок, услыхал песни, остановился и заревел во всю мочь: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Терем-теремок! Кто в тереме живёт?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Я, мышка-норушка.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Я, лягушка-квакушка.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Я, зайчик-побегайчик.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Я, лисичка-сестричка.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Я, волчок-серый бочок.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А ты кто?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А я медведь косолапый.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Иди к нам жить!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267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0699" y="1328738"/>
            <a:ext cx="2659887" cy="3400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54725" y="584539"/>
            <a:ext cx="94072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Медведь и полез в теремок. Лез-лез, лез-лез — никак не мог влезть и говорит: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— А я лучше у вас на крыше буду жить.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— Да ты нас раздавишь.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— Нет, не раздавлю.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— Ну так полезай! Влез медведь на крышу и только уселся — бах! — развалился теремок</a:t>
            </a:r>
            <a:r>
              <a:rPr lang="ru-RU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3" descr="Грани&quot; газета Новосёловского района | СКАЗКА «ТЕРЕМО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338" y="2795587"/>
            <a:ext cx="4305012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 descr="http://img-fotki.yandex.ru/get/15562/200418627.38/0_11112a_b27389b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6749" y="642417"/>
            <a:ext cx="9891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Еле-еле успели из него выскочить мышка-норушка, лягушка-квакушка, зайчик-побегайчик, лисичка-сестричка, волчок-серый бочок — все целы и невредимы.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Вера Север [VivaVera]. Медведь сломал теремок (Рисунки и иллюстрации) -  фри-лансер Вера Север [VivaVera]. | Иллюстрации, Сказки, Иллюстра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2381827"/>
            <a:ext cx="4973637" cy="3261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072AA7-218E-43E8-9BA9-09941E2EED84}"/>
              </a:ext>
            </a:extLst>
          </p:cNvPr>
          <p:cNvCxnSpPr>
            <a:cxnSpLocks/>
          </p:cNvCxnSpPr>
          <p:nvPr/>
        </p:nvCxnSpPr>
        <p:spPr>
          <a:xfrm>
            <a:off x="1025610" y="11573"/>
            <a:ext cx="0" cy="6493399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4DE227-5A6F-4213-A82A-9BDEF25DEE16}"/>
              </a:ext>
            </a:extLst>
          </p:cNvPr>
          <p:cNvCxnSpPr>
            <a:cxnSpLocks/>
          </p:cNvCxnSpPr>
          <p:nvPr/>
        </p:nvCxnSpPr>
        <p:spPr>
          <a:xfrm>
            <a:off x="1031885" y="2078182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6CBAE-F2C0-4143-ABB3-3AD28F9337AB}"/>
              </a:ext>
            </a:extLst>
          </p:cNvPr>
          <p:cNvSpPr txBox="1"/>
          <p:nvPr/>
        </p:nvSpPr>
        <p:spPr>
          <a:xfrm flipH="1">
            <a:off x="1296647" y="894060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012B64B-A914-402D-8CE1-A7CC739D98AA}"/>
              </a:ext>
            </a:extLst>
          </p:cNvPr>
          <p:cNvCxnSpPr>
            <a:cxnSpLocks/>
          </p:cNvCxnSpPr>
          <p:nvPr/>
        </p:nvCxnSpPr>
        <p:spPr>
          <a:xfrm>
            <a:off x="1031885" y="397317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FBEACF0-B580-44FA-B54A-799D522A9745}"/>
              </a:ext>
            </a:extLst>
          </p:cNvPr>
          <p:cNvSpPr txBox="1"/>
          <p:nvPr/>
        </p:nvSpPr>
        <p:spPr>
          <a:xfrm flipH="1">
            <a:off x="1296647" y="2427555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05E619-0C22-41D6-8AE2-9F9723DBB04F}"/>
              </a:ext>
            </a:extLst>
          </p:cNvPr>
          <p:cNvCxnSpPr>
            <a:cxnSpLocks/>
          </p:cNvCxnSpPr>
          <p:nvPr/>
        </p:nvCxnSpPr>
        <p:spPr>
          <a:xfrm>
            <a:off x="1042563" y="5844989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1460CF-FA64-4B9D-A5C4-F8F3E9A6CDA8}"/>
              </a:ext>
            </a:extLst>
          </p:cNvPr>
          <p:cNvSpPr txBox="1"/>
          <p:nvPr/>
        </p:nvSpPr>
        <p:spPr>
          <a:xfrm flipH="1">
            <a:off x="1307325" y="4299370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ID" b="1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AutoShape 4" descr="http://prazdnichek.info/uploads/posts/2010-04/1271884810_img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owoman.ru/assets/images/moda/2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00400" y="568036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Ответьте на вопросы.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2326" y="1260764"/>
            <a:ext cx="66095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Где стоит теремок?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 жил в теремке?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 первым поселился в теремке?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Какой вопрос задавали звери, увидев теремок?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 развалил теремок?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4073236"/>
            <a:ext cx="66078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Теремок стоит в поле.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теремке жили звери.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Первой в теремке поселилась мышка-норушка.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Терем-теремок! Кто в тереме живёт?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Медведь развалил теремок.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4" name="AutoShape 2" descr="Презентация занятия по математике для младшей группы детского сада &quot;Стоит в  поле терем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Музыкальная сказка «Джаз-теремок» 2018, Смоленск — дата и место проведения,  программа мероприят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124" y="784651"/>
            <a:ext cx="3116264" cy="2287162"/>
          </a:xfrm>
          <a:prstGeom prst="rect">
            <a:avLst/>
          </a:prstGeom>
          <a:noFill/>
        </p:spPr>
      </p:pic>
      <p:pic>
        <p:nvPicPr>
          <p:cNvPr id="27" name="Picture 7" descr="Мышка. Плакат фигурный Ф-7998 Сфера. Канцтовары для детей от 3 до 9 лет -  купить в интернет-магази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862" y="2771776"/>
            <a:ext cx="1120123" cy="1220786"/>
          </a:xfrm>
          <a:prstGeom prst="rect">
            <a:avLst/>
          </a:prstGeom>
          <a:noFill/>
        </p:spPr>
      </p:pic>
      <p:pic>
        <p:nvPicPr>
          <p:cNvPr id="28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9366" y="2800350"/>
            <a:ext cx="1406176" cy="1272531"/>
          </a:xfrm>
          <a:prstGeom prst="rect">
            <a:avLst/>
          </a:prstGeom>
          <a:noFill/>
        </p:spPr>
      </p:pic>
      <p:pic>
        <p:nvPicPr>
          <p:cNvPr id="29" name="Picture 3" descr="Картинки для детей зайчик для детского сада - сбор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4488" y="2927350"/>
            <a:ext cx="1144588" cy="1144588"/>
          </a:xfrm>
          <a:prstGeom prst="rect">
            <a:avLst/>
          </a:prstGeom>
          <a:noFill/>
        </p:spPr>
      </p:pic>
      <p:pic>
        <p:nvPicPr>
          <p:cNvPr id="30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7" y="3691125"/>
            <a:ext cx="1516064" cy="19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15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856509" y="589684"/>
            <a:ext cx="82018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Назовите персонажей сказки «Теремок»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Понравился ли вам конец сказки? Придумайте  другой. </a:t>
            </a:r>
          </a:p>
        </p:txBody>
      </p:sp>
      <p:pic>
        <p:nvPicPr>
          <p:cNvPr id="14" name="Picture 2" descr="ТЕРЕМОК - МУЛЬТИК для ДЕТЕЙ. Детская Сказка ТЕРЕМ-ТЕРЕМОК. Русская сказка. 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760" y="1455160"/>
            <a:ext cx="5888182" cy="3312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543675" y="1157286"/>
            <a:ext cx="4057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Мышка – норушка, лягушка- квакушка, зайчик-побегайчик, лисичка – сестричка, волчок – серый бочок, медведь косолапый.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85925" y="4496097"/>
            <a:ext cx="7472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Меня зовут </a:t>
            </a:r>
            <a:r>
              <a:rPr lang="ru-RU" sz="2400" b="1" dirty="0" err="1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Ерлан</a:t>
            </a:r>
            <a:r>
              <a:rPr lang="ru-RU" sz="2400" b="1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Мне совсем  не нравится как закончилась сказка «Теремок».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придумал другой конец сказки.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25" y="500063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3251" name="Picture 3" descr="Развитие малыша. Сказка Тере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949777"/>
            <a:ext cx="4716463" cy="342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00150" y="638472"/>
            <a:ext cx="9615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решили звери построить новый теремок. Уж очень им понравилось жить вместе. Принялись они бревна носить, доски пилить — новый теремок строить. А больше всех медведь старался. Красивый  теремок получился, лучше прежнего!</a:t>
            </a:r>
            <a:endParaRPr lang="ru-RU" sz="200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Виртуальный кукольный спектакль «Теремок» 2020 Центр культурного развития  села Двулучное — купить билет — описание и программа мероприятия, дата,  место и время проведения, цены на билеты — спектакли на Белгород.  Культурный реги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2034929"/>
            <a:ext cx="5059363" cy="3494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404630" y="507423"/>
            <a:ext cx="6696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Назовите  время, род и число глаголов.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0991" y="1444110"/>
            <a:ext cx="2193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Прискакала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лягушка.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42746" y="1444109"/>
            <a:ext cx="1871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Постучала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лисичка.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03804" y="3915846"/>
            <a:ext cx="1688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Заглянул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волчок.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53058" y="4244458"/>
            <a:ext cx="1819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Заревел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медведь. </a:t>
            </a:r>
            <a:endParaRPr lang="ru-RU" sz="2400" dirty="0"/>
          </a:p>
        </p:txBody>
      </p:sp>
      <p:pic>
        <p:nvPicPr>
          <p:cNvPr id="20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041" y="1443038"/>
            <a:ext cx="1914522" cy="1985962"/>
          </a:xfrm>
          <a:prstGeom prst="rect">
            <a:avLst/>
          </a:prstGeom>
          <a:noFill/>
        </p:spPr>
      </p:pic>
      <p:pic>
        <p:nvPicPr>
          <p:cNvPr id="21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9476" y="866775"/>
            <a:ext cx="1790700" cy="2552700"/>
          </a:xfrm>
          <a:prstGeom prst="rect">
            <a:avLst/>
          </a:prstGeom>
          <a:noFill/>
        </p:spPr>
      </p:pic>
      <p:pic>
        <p:nvPicPr>
          <p:cNvPr id="22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362" y="3273378"/>
            <a:ext cx="1887538" cy="2413046"/>
          </a:xfrm>
          <a:prstGeom prst="rect">
            <a:avLst/>
          </a:prstGeom>
          <a:noFill/>
        </p:spPr>
      </p:pic>
      <p:pic>
        <p:nvPicPr>
          <p:cNvPr id="23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1424" y="3028951"/>
            <a:ext cx="1565787" cy="220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476192" y="478848"/>
            <a:ext cx="3753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Проверьте себя.</a:t>
            </a:r>
          </a:p>
        </p:txBody>
      </p:sp>
      <p:pic>
        <p:nvPicPr>
          <p:cNvPr id="20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9" y="3986213"/>
            <a:ext cx="1583957" cy="1643062"/>
          </a:xfrm>
          <a:prstGeom prst="rect">
            <a:avLst/>
          </a:prstGeom>
          <a:noFill/>
        </p:spPr>
      </p:pic>
      <p:pic>
        <p:nvPicPr>
          <p:cNvPr id="21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0327" y="3929063"/>
            <a:ext cx="1246140" cy="1776412"/>
          </a:xfrm>
          <a:prstGeom prst="rect">
            <a:avLst/>
          </a:prstGeom>
          <a:noFill/>
        </p:spPr>
      </p:pic>
      <p:pic>
        <p:nvPicPr>
          <p:cNvPr id="22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2212" y="4057650"/>
            <a:ext cx="1374647" cy="1757361"/>
          </a:xfrm>
          <a:prstGeom prst="rect">
            <a:avLst/>
          </a:prstGeom>
          <a:noFill/>
        </p:spPr>
      </p:pic>
      <p:pic>
        <p:nvPicPr>
          <p:cNvPr id="23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4849" y="3923197"/>
            <a:ext cx="1244602" cy="1748939"/>
          </a:xfrm>
          <a:prstGeom prst="rect">
            <a:avLst/>
          </a:prstGeom>
          <a:noFill/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428750" y="1134004"/>
          <a:ext cx="85455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6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Глагол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Род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Число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Прискакала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П.в.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Ж.р.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Ед.ч.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Постучала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П.в.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Ж.р.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Ед.ч.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Заглянул 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П.в. 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М.р.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Ед.ч.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Заревел 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П.в.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М.р.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Ед.ч.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72188" y="614362"/>
            <a:ext cx="35862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мире много сказок,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Грустных и смешных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прожить на свете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Нам нельзя без них!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Пусть герои сказок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Дарят нам тепло,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Пусть добро навеки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Побеждает зло.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Наклейка для декора &quot;Сказка Теремок&quot; DECORETTO 8017038 в интернет-магазине  Wildber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739" y="651666"/>
            <a:ext cx="4187824" cy="4591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71561" y="1471613"/>
            <a:ext cx="100298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познакомитесь с русской народной сказкой «Теремок»;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будете слушать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текст,отвечать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на вопросы;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определите время, род, число глаголов;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сможете придумать другой конец сказки.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072AA7-218E-43E8-9BA9-09941E2EED84}"/>
              </a:ext>
            </a:extLst>
          </p:cNvPr>
          <p:cNvCxnSpPr>
            <a:cxnSpLocks/>
          </p:cNvCxnSpPr>
          <p:nvPr/>
        </p:nvCxnSpPr>
        <p:spPr>
          <a:xfrm>
            <a:off x="1025610" y="11573"/>
            <a:ext cx="0" cy="6493399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4DE227-5A6F-4213-A82A-9BDEF25DEE16}"/>
              </a:ext>
            </a:extLst>
          </p:cNvPr>
          <p:cNvCxnSpPr>
            <a:cxnSpLocks/>
          </p:cNvCxnSpPr>
          <p:nvPr/>
        </p:nvCxnSpPr>
        <p:spPr>
          <a:xfrm>
            <a:off x="1031885" y="2078182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6CBAE-F2C0-4143-ABB3-3AD28F9337AB}"/>
              </a:ext>
            </a:extLst>
          </p:cNvPr>
          <p:cNvSpPr txBox="1"/>
          <p:nvPr/>
        </p:nvSpPr>
        <p:spPr>
          <a:xfrm flipH="1">
            <a:off x="1296647" y="894060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BEACF0-B580-44FA-B54A-799D522A9745}"/>
              </a:ext>
            </a:extLst>
          </p:cNvPr>
          <p:cNvSpPr txBox="1"/>
          <p:nvPr/>
        </p:nvSpPr>
        <p:spPr>
          <a:xfrm flipH="1">
            <a:off x="1296647" y="2427555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05E619-0C22-41D6-8AE2-9F9723DBB04F}"/>
              </a:ext>
            </a:extLst>
          </p:cNvPr>
          <p:cNvCxnSpPr>
            <a:cxnSpLocks/>
          </p:cNvCxnSpPr>
          <p:nvPr/>
        </p:nvCxnSpPr>
        <p:spPr>
          <a:xfrm>
            <a:off x="1042563" y="5844989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1460CF-FA64-4B9D-A5C4-F8F3E9A6CDA8}"/>
              </a:ext>
            </a:extLst>
          </p:cNvPr>
          <p:cNvSpPr txBox="1"/>
          <p:nvPr/>
        </p:nvSpPr>
        <p:spPr>
          <a:xfrm flipH="1">
            <a:off x="1307325" y="4299370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ID" b="1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AutoShape 4" descr="http://prazdnichek.info/uploads/posts/2010-04/1271884810_img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owoman.ru/assets/images/moda/2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61309" y="109450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543051" y="1628775"/>
            <a:ext cx="81010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вы познакомились  с русской народной сказкой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Теремок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слушали текст, отвечали  на вопросы;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определили время, род, число глаголов;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смогли  придумать другой конец сказки.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71588" y="700089"/>
            <a:ext cx="46426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 сказками все дружат – 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сказки дружат с каждым,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Они необходимы,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солнышка привет.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 любит слушать сказки,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Тому они расскажут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том, что, может, было,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может быть, и нет. 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сказка теремок: 20 тыс изображений найдено в Яндекс.Картинках | Сказки,  Картинки, Детские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481" y="663060"/>
            <a:ext cx="4354359" cy="278022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976994" y="4320455"/>
            <a:ext cx="5041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Запомните  приметы сказки: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Повторяются слова, фразы.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Животные разговаривают.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AutoShape 2" descr="https://i2.wp.com/orechi.ru/wp-content/uploads/2017/12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888181" y="692728"/>
            <a:ext cx="52924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Домик в поле появился,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Он в жилище превратился.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Для квакушки и волчонка,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Зайца, лисы и мышонка.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1" name="AutoShape 3" descr="Русская народная сказка - Теремок.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7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665" y="1036902"/>
            <a:ext cx="4499552" cy="396935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172201" y="3100388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Теремок -</a:t>
            </a:r>
            <a:r>
              <a:rPr lang="kk-KZ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үйшік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67645" y="471055"/>
            <a:ext cx="3390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Послушайте сказку</a:t>
            </a:r>
            <a:r>
              <a:rPr lang="kk-KZ" sz="20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66059" y="845127"/>
            <a:ext cx="72736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Теремок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(Русская народная сказка)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3" name="Picture 9" descr="А. Пиденко. Сказка &quot;Теремок&quot; в стихах | Чур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392" y="3495296"/>
            <a:ext cx="3723698" cy="2094581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537853" y="1706709"/>
            <a:ext cx="9337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Стоит в поле теремок. Бежит мимо мышка-норушка. Увидела теремок, остановилась и спрашивает:</a:t>
            </a:r>
            <a:b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— Терем-теремок! Кто в тереме живёт? Никто не отзывается. Вошла мышка в теремок и стала там жить.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3" name="Picture 3" descr="МБДОУ «Усть-Ишимский детский сад № 1» - Подготовительная группа &quot;Терем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6738" y="716973"/>
            <a:ext cx="2740025" cy="2732808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8474" y="914400"/>
            <a:ext cx="757843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Прискакала к терему лягушка-квакушка и спрашивает: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Терем-теремок! Кто в тереме живёт?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Я, мышка-норушка! А ты кто?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А я лягушка-квакушка.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Иди ко мне жить! Лягушка прыгнула в теремок. Стали они вдвоем жить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9416" y="3600449"/>
            <a:ext cx="2195578" cy="1986907"/>
          </a:xfrm>
          <a:prstGeom prst="rect">
            <a:avLst/>
          </a:prstGeom>
          <a:noFill/>
        </p:spPr>
      </p:pic>
      <p:pic>
        <p:nvPicPr>
          <p:cNvPr id="15367" name="Picture 7" descr="Мышка. Плакат фигурный Ф-7998 Сфера. Канцтовары для детей от 3 до 9 лет -  купить в интернет-магази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0200" y="3714750"/>
            <a:ext cx="1801812" cy="196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AutoShape 2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71598" y="803565"/>
            <a:ext cx="755072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Бежит мимо зайчик-побегайчик. Остановился и спрашивает: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Терем-теремок! Кто в тереме живёт?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Я, мышка-норушка!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Я, лягушка-квакушка!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А ты кто?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А я, зайчик-побегайчик.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Иди к нам жить! Заяц скок в теремок! Стали они втроем жить.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4339" name="Picture 3" descr="Картинки для детей зайчик для детского сада - сбо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275" y="1928812"/>
            <a:ext cx="1471613" cy="1471613"/>
          </a:xfrm>
          <a:prstGeom prst="rect">
            <a:avLst/>
          </a:prstGeom>
          <a:noFill/>
        </p:spPr>
      </p:pic>
      <p:pic>
        <p:nvPicPr>
          <p:cNvPr id="17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9890" y="1500188"/>
            <a:ext cx="1836520" cy="1620115"/>
          </a:xfrm>
          <a:prstGeom prst="rect">
            <a:avLst/>
          </a:prstGeom>
          <a:noFill/>
        </p:spPr>
      </p:pic>
      <p:pic>
        <p:nvPicPr>
          <p:cNvPr id="18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8" y="4226386"/>
            <a:ext cx="1314447" cy="1189520"/>
          </a:xfrm>
          <a:prstGeom prst="rect">
            <a:avLst/>
          </a:prstGeom>
          <a:noFill/>
        </p:spPr>
      </p:pic>
      <p:pic>
        <p:nvPicPr>
          <p:cNvPr id="19" name="Picture 7" descr="Мышка. Плакат фигурный Ф-7998 Сфера. Канцтовары для детей от 3 до 9 лет -  купить в интернет-магазин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6150" y="4200526"/>
            <a:ext cx="1159452" cy="126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74618" y="775853"/>
            <a:ext cx="64423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Идет мимо лисичка-сестричка. Постучала в окошко и спрашивает: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Терем-теремок! Кто в тереме живет?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Я, мышка-норушка.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Я, лягушка-квакушка.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Я, зайчик-побегайчик.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А ты кто?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А я лисичка-сестричка.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- Иди к нам жить! Забралась лисичка в теремок. Стали они вчетвером жить.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3315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2238" y="1023937"/>
            <a:ext cx="1790700" cy="25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7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 descr="Бабушкины блины на молоке - пошаговый рецепт приготовления 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Sweet Little Caucasian Boy, Eating Stock Footage Video (100% Royalty-free)  10421150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7" name="AutoShape 9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9" name="AutoShape 11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1" name="AutoShape 13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52945" y="720437"/>
            <a:ext cx="939338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Прибежал волчок-серый бочок, заглянул в дверь и спрашивает: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Терем-теремок! Кто в тереме живёт?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Я, мышка-норушка.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Я, лягушка-квакушка.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Я, зайчик-побегайчик.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Я, лисичка-сестричка.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А ты кто?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А я волчок-серый бочок.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Иди к нам жить!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Волк влез в теремок. Стали они впятером жить.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Вот они в теремке живут, песни поют.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9" name="Picture 3" descr="Теремок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2907" y="4071937"/>
            <a:ext cx="2652154" cy="1785937"/>
          </a:xfrm>
          <a:prstGeom prst="rect">
            <a:avLst/>
          </a:prstGeom>
          <a:noFill/>
        </p:spPr>
      </p:pic>
      <p:pic>
        <p:nvPicPr>
          <p:cNvPr id="12291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74" y="1400176"/>
            <a:ext cx="1565787" cy="220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0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8340</TotalTime>
  <Words>541</Words>
  <Application>Microsoft Office PowerPoint</Application>
  <PresentationFormat>Широкоэкранный</PresentationFormat>
  <Paragraphs>115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Georgia</vt:lpstr>
      <vt:lpstr>Roboto Condensed</vt:lpstr>
      <vt:lpstr>Source Sans Pro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652</cp:revision>
  <dcterms:created xsi:type="dcterms:W3CDTF">2017-01-10T11:09:36Z</dcterms:created>
  <dcterms:modified xsi:type="dcterms:W3CDTF">2024-12-01T15:06:55Z</dcterms:modified>
</cp:coreProperties>
</file>