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4" r:id="rId2"/>
    <p:sldId id="259" r:id="rId3"/>
    <p:sldId id="350" r:id="rId4"/>
    <p:sldId id="325" r:id="rId5"/>
    <p:sldId id="266" r:id="rId6"/>
    <p:sldId id="303" r:id="rId7"/>
    <p:sldId id="342" r:id="rId8"/>
    <p:sldId id="346" r:id="rId9"/>
    <p:sldId id="343" r:id="rId10"/>
    <p:sldId id="327" r:id="rId11"/>
    <p:sldId id="344" r:id="rId12"/>
    <p:sldId id="345" r:id="rId13"/>
    <p:sldId id="333" r:id="rId14"/>
    <p:sldId id="277" r:id="rId15"/>
    <p:sldId id="347" r:id="rId16"/>
    <p:sldId id="349" r:id="rId17"/>
    <p:sldId id="348" r:id="rId18"/>
    <p:sldId id="330" r:id="rId19"/>
    <p:sldId id="324" r:id="rId20"/>
    <p:sldId id="340" r:id="rId21"/>
    <p:sldId id="337" r:id="rId22"/>
    <p:sldId id="339" r:id="rId23"/>
    <p:sldId id="351" r:id="rId24"/>
    <p:sldId id="353" r:id="rId25"/>
    <p:sldId id="33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5226" autoAdjust="0"/>
  </p:normalViewPr>
  <p:slideViewPr>
    <p:cSldViewPr snapToGrid="0" showGuides="1">
      <p:cViewPr varScale="1">
        <p:scale>
          <a:sx n="87" d="100"/>
          <a:sy n="87" d="100"/>
        </p:scale>
        <p:origin x="389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01/12/2024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1094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3909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2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2.jpe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2013284" y="3249739"/>
            <a:ext cx="8392723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 урока: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Продолжаем знакомиться со сказкой «Теремок</a:t>
            </a:r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2582837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2703654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309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utoShape 3" descr="Занятие «Лягушка» для детей ясельной груп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85900" y="571499"/>
            <a:ext cx="94868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Подумайте. Что здесь неправильно? Как бы вы изменили эту схему?</a:t>
            </a:r>
          </a:p>
        </p:txBody>
      </p:sp>
      <p:pic>
        <p:nvPicPr>
          <p:cNvPr id="17425" name="Picture 17" descr="маски для сказки ТЕРЕМ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3388" y="3729038"/>
            <a:ext cx="1658938" cy="1389061"/>
          </a:xfrm>
          <a:prstGeom prst="rect">
            <a:avLst/>
          </a:prstGeom>
          <a:noFill/>
        </p:spPr>
      </p:pic>
      <p:pic>
        <p:nvPicPr>
          <p:cNvPr id="17427" name="Picture 19" descr="маски для сказки ТЕРЕМ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7477" y="1680933"/>
            <a:ext cx="1330324" cy="1459139"/>
          </a:xfrm>
          <a:prstGeom prst="rect">
            <a:avLst/>
          </a:prstGeom>
          <a:noFill/>
        </p:spPr>
      </p:pic>
      <p:sp>
        <p:nvSpPr>
          <p:cNvPr id="17429" name="AutoShape 21" descr="Маски-ободки для сказки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33" name="Picture 25" descr="маски для сказки ТЕРЕМ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89" y="1899067"/>
            <a:ext cx="1643061" cy="1215608"/>
          </a:xfrm>
          <a:prstGeom prst="rect">
            <a:avLst/>
          </a:prstGeom>
          <a:noFill/>
        </p:spPr>
      </p:pic>
      <p:pic>
        <p:nvPicPr>
          <p:cNvPr id="17435" name="Picture 27" descr="маски животных для детей на голову распечатать картинки: 10 тыс изображений  найдено в Яндекс.Картинках | Маски, Маски дети, Следы животны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8627" y="3819312"/>
            <a:ext cx="1673224" cy="1259101"/>
          </a:xfrm>
          <a:prstGeom prst="rect">
            <a:avLst/>
          </a:prstGeom>
          <a:noFill/>
        </p:spPr>
      </p:pic>
      <p:sp>
        <p:nvSpPr>
          <p:cNvPr id="17437" name="AutoShape 29" descr="Маска картон 3D Волк карнавальные, маскарадные купить в интернет-магазине  или недорого в розничном магазине в Москве рядом с м. Коньково. Доставка по  Москве и Росс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9" name="AutoShape 31" descr="Маска волка на голову из бумаги своими руками: как сделать объемную маску  оригами для детей по схем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41" name="Picture 33" descr="Маска лягушки на голову — скачать и распечатать. Иллюстрации — Русские  народные сказки. «МААМ—картинки» - Для воспитателей детских са… | Лягушка,  Детский сад, Маски"/>
          <p:cNvPicPr>
            <a:picLocks noChangeAspect="1" noChangeArrowheads="1"/>
          </p:cNvPicPr>
          <p:nvPr/>
        </p:nvPicPr>
        <p:blipFill>
          <a:blip r:embed="rId6"/>
          <a:srcRect l="20062" t="2181" r="17716" b="9860"/>
          <a:stretch>
            <a:fillRect/>
          </a:stretch>
        </p:blipFill>
        <p:spPr bwMode="auto">
          <a:xfrm>
            <a:off x="8601075" y="1385888"/>
            <a:ext cx="1600200" cy="1600200"/>
          </a:xfrm>
          <a:prstGeom prst="rect">
            <a:avLst/>
          </a:prstGeom>
          <a:noFill/>
        </p:spPr>
      </p:pic>
      <p:pic>
        <p:nvPicPr>
          <p:cNvPr id="17443" name="Picture 35" descr="Маска – голова волка. Печатать ребенку маски волков для утренника.  Распечатать маски зверей на голову для детей сделанные с ребенком из бумаги  своими руками. Костюм на Новый год. 6. Маска – голова"/>
          <p:cNvPicPr>
            <a:picLocks noChangeAspect="1" noChangeArrowheads="1"/>
          </p:cNvPicPr>
          <p:nvPr/>
        </p:nvPicPr>
        <p:blipFill>
          <a:blip r:embed="rId7" cstate="print"/>
          <a:srcRect t="3924"/>
          <a:stretch>
            <a:fillRect/>
          </a:stretch>
        </p:blipFill>
        <p:spPr bwMode="auto">
          <a:xfrm>
            <a:off x="7727951" y="3829050"/>
            <a:ext cx="1616075" cy="1171575"/>
          </a:xfrm>
          <a:prstGeom prst="rect">
            <a:avLst/>
          </a:prstGeom>
          <a:noFill/>
        </p:spPr>
      </p:pic>
      <p:pic>
        <p:nvPicPr>
          <p:cNvPr id="42" name="Picture 9" descr="Развлечение по сказке &quot;Теремок&quot; во второй младшей групп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5013" y="1388706"/>
            <a:ext cx="2003138" cy="1767100"/>
          </a:xfrm>
          <a:prstGeom prst="rect">
            <a:avLst/>
          </a:prstGeom>
          <a:noFill/>
        </p:spPr>
      </p:pic>
      <p:pic>
        <p:nvPicPr>
          <p:cNvPr id="17445" name="Picture 37" descr="Теремок. Декорации для кукольного театра по сказке. — скачать и  распечатать. Дом, предметы быта — Архитектура, дома. Иллюстрации — Русские  народные сказки. Макеты своими руками. Шаблоны макетов на МААМ.  «МААМ—картинки». Воспитателям детских"/>
          <p:cNvPicPr>
            <a:picLocks noChangeAspect="1" noChangeArrowheads="1"/>
          </p:cNvPicPr>
          <p:nvPr/>
        </p:nvPicPr>
        <p:blipFill>
          <a:blip r:embed="rId9"/>
          <a:srcRect t="52407"/>
          <a:stretch>
            <a:fillRect/>
          </a:stretch>
        </p:blipFill>
        <p:spPr bwMode="auto">
          <a:xfrm>
            <a:off x="3527424" y="3643314"/>
            <a:ext cx="1809750" cy="1652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utoShape 3" descr="Занятие «Лягушка» для детей ясельной груп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85900" y="571499"/>
            <a:ext cx="9486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Проверьте себя.  Запишите по порядку животных, которые приходили в теремок, и их действия.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7425" name="Picture 17" descr="маски для сказки ТЕРЕМ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3139" y="1757363"/>
            <a:ext cx="1658938" cy="1389061"/>
          </a:xfrm>
          <a:prstGeom prst="rect">
            <a:avLst/>
          </a:prstGeom>
          <a:noFill/>
        </p:spPr>
      </p:pic>
      <p:pic>
        <p:nvPicPr>
          <p:cNvPr id="17427" name="Picture 19" descr="маски для сказки ТЕРЕМ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5039" y="1466620"/>
            <a:ext cx="1330324" cy="1459139"/>
          </a:xfrm>
          <a:prstGeom prst="rect">
            <a:avLst/>
          </a:prstGeom>
          <a:noFill/>
        </p:spPr>
      </p:pic>
      <p:sp>
        <p:nvSpPr>
          <p:cNvPr id="17429" name="AutoShape 21" descr="Маски-ободки для сказки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33" name="Picture 25" descr="маски для сказки ТЕРЕМ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6839" y="1813342"/>
            <a:ext cx="1643061" cy="1215608"/>
          </a:xfrm>
          <a:prstGeom prst="rect">
            <a:avLst/>
          </a:prstGeom>
          <a:noFill/>
        </p:spPr>
      </p:pic>
      <p:pic>
        <p:nvPicPr>
          <p:cNvPr id="17435" name="Picture 27" descr="маски животных для детей на голову распечатать картинки: 10 тыс изображений  найдено в Яндекс.Картинках | Маски, Маски дети, Следы животны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7502" y="3504986"/>
            <a:ext cx="1673224" cy="1259101"/>
          </a:xfrm>
          <a:prstGeom prst="rect">
            <a:avLst/>
          </a:prstGeom>
          <a:noFill/>
        </p:spPr>
      </p:pic>
      <p:sp>
        <p:nvSpPr>
          <p:cNvPr id="17437" name="AutoShape 29" descr="Маска картон 3D Волк карнавальные, маскарадные купить в интернет-магазине  или недорого в розничном магазине в Москве рядом с м. Коньково. Доставка по  Москве и Росс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9" name="AutoShape 31" descr="Маска волка на голову из бумаги своими руками: как сделать объемную маску  оригами для детей по схем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41" name="Picture 33" descr="Маска лягушки на голову — скачать и распечатать. Иллюстрации — Русские  народные сказки. «МААМ—картинки» - Для воспитателей детских са… | Лягушка,  Детский сад, Маски"/>
          <p:cNvPicPr>
            <a:picLocks noChangeAspect="1" noChangeArrowheads="1"/>
          </p:cNvPicPr>
          <p:nvPr/>
        </p:nvPicPr>
        <p:blipFill>
          <a:blip r:embed="rId6"/>
          <a:srcRect l="20617" t="10035" r="16049" b="10646"/>
          <a:stretch>
            <a:fillRect/>
          </a:stretch>
        </p:blipFill>
        <p:spPr bwMode="auto">
          <a:xfrm>
            <a:off x="5414962" y="1671637"/>
            <a:ext cx="1628775" cy="1443038"/>
          </a:xfrm>
          <a:prstGeom prst="rect">
            <a:avLst/>
          </a:prstGeom>
          <a:noFill/>
        </p:spPr>
      </p:pic>
      <p:pic>
        <p:nvPicPr>
          <p:cNvPr id="17443" name="Picture 35" descr="Маска – голова волка. Печатать ребенку маски волков для утренника.  Распечатать маски зверей на голову для детей сделанные с ребенком из бумаги  своими руками. Костюм на Новый год. 6. Маска – голова"/>
          <p:cNvPicPr>
            <a:picLocks noChangeAspect="1" noChangeArrowheads="1"/>
          </p:cNvPicPr>
          <p:nvPr/>
        </p:nvPicPr>
        <p:blipFill>
          <a:blip r:embed="rId7" cstate="print"/>
          <a:srcRect t="1723"/>
          <a:stretch>
            <a:fillRect/>
          </a:stretch>
        </p:blipFill>
        <p:spPr bwMode="auto">
          <a:xfrm>
            <a:off x="1627188" y="3602182"/>
            <a:ext cx="1616075" cy="1198418"/>
          </a:xfrm>
          <a:prstGeom prst="rect">
            <a:avLst/>
          </a:prstGeom>
          <a:noFill/>
        </p:spPr>
      </p:pic>
      <p:pic>
        <p:nvPicPr>
          <p:cNvPr id="42" name="Picture 9" descr="Развлечение по сказке &quot;Теремок&quot; во второй младшей групп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11563" y="1517293"/>
            <a:ext cx="2003138" cy="1767100"/>
          </a:xfrm>
          <a:prstGeom prst="rect">
            <a:avLst/>
          </a:prstGeom>
          <a:noFill/>
        </p:spPr>
      </p:pic>
      <p:pic>
        <p:nvPicPr>
          <p:cNvPr id="17445" name="Picture 37" descr="Теремок. Декорации для кукольного театра по сказке. — скачать и  распечатать. Дом, предметы быта — Архитектура, дома. Иллюстрации — Русские  народные сказки. Макеты своими руками. Шаблоны макетов на МААМ.  «МААМ—картинки». Воспитателям детских"/>
          <p:cNvPicPr>
            <a:picLocks noChangeAspect="1" noChangeArrowheads="1"/>
          </p:cNvPicPr>
          <p:nvPr/>
        </p:nvPicPr>
        <p:blipFill>
          <a:blip r:embed="rId9"/>
          <a:srcRect t="52407"/>
          <a:stretch>
            <a:fillRect/>
          </a:stretch>
        </p:blipFill>
        <p:spPr bwMode="auto">
          <a:xfrm>
            <a:off x="6270624" y="3343276"/>
            <a:ext cx="2659063" cy="1771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utoShape 3" descr="Занятие «Лягушка» для детей ясельной груп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7425" name="Picture 17" descr="маски для сказки ТЕРЕМ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7427" y="1085851"/>
            <a:ext cx="1658938" cy="1389061"/>
          </a:xfrm>
          <a:prstGeom prst="rect">
            <a:avLst/>
          </a:prstGeom>
          <a:noFill/>
        </p:spPr>
      </p:pic>
      <p:pic>
        <p:nvPicPr>
          <p:cNvPr id="17427" name="Picture 19" descr="маски для сказки ТЕРЕМ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6665" y="1180870"/>
            <a:ext cx="1330324" cy="1459139"/>
          </a:xfrm>
          <a:prstGeom prst="rect">
            <a:avLst/>
          </a:prstGeom>
          <a:noFill/>
        </p:spPr>
      </p:pic>
      <p:sp>
        <p:nvSpPr>
          <p:cNvPr id="17429" name="AutoShape 21" descr="Маски-ободки для сказки Колоб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33" name="Picture 25" descr="маски для сказки ТЕРЕМ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5902" y="2870617"/>
            <a:ext cx="1643061" cy="1215608"/>
          </a:xfrm>
          <a:prstGeom prst="rect">
            <a:avLst/>
          </a:prstGeom>
          <a:noFill/>
        </p:spPr>
      </p:pic>
      <p:pic>
        <p:nvPicPr>
          <p:cNvPr id="17435" name="Picture 27" descr="маски животных для детей на голову распечатать картинки: 10 тыс изображений  найдено в Яндекс.Картинках | Маски, Маски дети, Следы животны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5015" y="3376399"/>
            <a:ext cx="1673224" cy="1259101"/>
          </a:xfrm>
          <a:prstGeom prst="rect">
            <a:avLst/>
          </a:prstGeom>
          <a:noFill/>
        </p:spPr>
      </p:pic>
      <p:sp>
        <p:nvSpPr>
          <p:cNvPr id="17437" name="AutoShape 29" descr="Маска картон 3D Волк карнавальные, маскарадные купить в интернет-магазине  или недорого в розничном магазине в Москве рядом с м. Коньково. Доставка по  Москве и Росс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9" name="AutoShape 31" descr="Маска волка на голову из бумаги своими руками: как сделать объемную маску  оригами для детей по схем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41" name="Picture 33" descr="Маска лягушки на голову — скачать и распечатать. Иллюстрации — Русские  народные сказки. «МААМ—картинки» - Для воспитателей детских са… | Лягушка,  Детский сад, Маски"/>
          <p:cNvPicPr>
            <a:picLocks noChangeAspect="1" noChangeArrowheads="1"/>
          </p:cNvPicPr>
          <p:nvPr/>
        </p:nvPicPr>
        <p:blipFill>
          <a:blip r:embed="rId6"/>
          <a:srcRect l="20617" t="10035" r="16049" b="10646"/>
          <a:stretch>
            <a:fillRect/>
          </a:stretch>
        </p:blipFill>
        <p:spPr bwMode="auto">
          <a:xfrm>
            <a:off x="6543674" y="800099"/>
            <a:ext cx="1628775" cy="1443038"/>
          </a:xfrm>
          <a:prstGeom prst="rect">
            <a:avLst/>
          </a:prstGeom>
          <a:noFill/>
        </p:spPr>
      </p:pic>
      <p:pic>
        <p:nvPicPr>
          <p:cNvPr id="17443" name="Picture 35" descr="Маска – голова волка. Печатать ребенку маски волков для утренника.  Распечатать маски зверей на голову для детей сделанные с ребенком из бумаги  своими руками. Костюм на Новый год. 6. Маска – голова"/>
          <p:cNvPicPr>
            <a:picLocks noChangeAspect="1" noChangeArrowheads="1"/>
          </p:cNvPicPr>
          <p:nvPr/>
        </p:nvPicPr>
        <p:blipFill>
          <a:blip r:embed="rId7" cstate="print"/>
          <a:srcRect t="6268"/>
          <a:stretch>
            <a:fillRect/>
          </a:stretch>
        </p:blipFill>
        <p:spPr bwMode="auto">
          <a:xfrm>
            <a:off x="3813176" y="4000500"/>
            <a:ext cx="1616075" cy="1285875"/>
          </a:xfrm>
          <a:prstGeom prst="rect">
            <a:avLst/>
          </a:prstGeom>
          <a:noFill/>
        </p:spPr>
      </p:pic>
      <p:pic>
        <p:nvPicPr>
          <p:cNvPr id="42" name="Picture 9" descr="Развлечение по сказке &quot;Теремок&quot; во второй младшей групп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25838" y="802919"/>
            <a:ext cx="2003138" cy="17671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114676" y="600076"/>
            <a:ext cx="3441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Бежит мышка-норушка.</a:t>
            </a:r>
            <a:endParaRPr lang="ru-RU" sz="20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00713" y="2314575"/>
            <a:ext cx="3034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Прискакала </a:t>
            </a:r>
          </a:p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лягушка – квакушка.</a:t>
            </a:r>
            <a:endParaRPr lang="ru-RU" sz="20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58226" y="442914"/>
            <a:ext cx="2161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Бежит зайчик-</a:t>
            </a:r>
          </a:p>
          <a:p>
            <a:r>
              <a:rPr lang="ru-RU" sz="2000" b="1" dirty="0" err="1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побегайчик</a:t>
            </a:r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0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00150" y="4157662"/>
            <a:ext cx="2327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Идёт лисичка – </a:t>
            </a:r>
          </a:p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сестричка.</a:t>
            </a:r>
            <a:endParaRPr lang="ru-RU" sz="20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71851" y="3128963"/>
            <a:ext cx="3421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Волчок-серый бочок</a:t>
            </a:r>
          </a:p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заглянул и спрашивает.</a:t>
            </a:r>
            <a:endParaRPr lang="ru-RU" sz="20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15125" y="4786314"/>
            <a:ext cx="2387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Медведь увидел</a:t>
            </a:r>
          </a:p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заревел.</a:t>
            </a:r>
            <a:endParaRPr lang="ru-RU" sz="20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18" name="AutoShape 2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339" name="Picture 3" descr="Картинки для детей зайчик для детского сада - сбор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237" y="1828799"/>
            <a:ext cx="1471613" cy="1471613"/>
          </a:xfrm>
          <a:prstGeom prst="rect">
            <a:avLst/>
          </a:prstGeom>
          <a:noFill/>
        </p:spPr>
      </p:pic>
      <p:pic>
        <p:nvPicPr>
          <p:cNvPr id="19" name="Picture 7" descr="Мышка. Плакат фигурный Ф-7998 Сфера. Канцтовары для детей от 3 до 9 лет -  купить в интернет-магази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25" y="2000251"/>
            <a:ext cx="1159452" cy="126365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628774" y="1314450"/>
            <a:ext cx="8372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Образец: зайчик пушистый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лиса пушистая.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62200" y="467023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D0D0D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Опишите героев. Что их объединяет? Используйте существительные, прилагательные, глаголы.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3" descr="лиса картинка для детей - Поиск в Google | Рисунки, Рисунки животных,  Иллюстрации ли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8926" y="1728786"/>
            <a:ext cx="1145914" cy="1633537"/>
          </a:xfrm>
          <a:prstGeom prst="rect">
            <a:avLst/>
          </a:prstGeom>
          <a:noFill/>
        </p:spPr>
      </p:pic>
      <p:pic>
        <p:nvPicPr>
          <p:cNvPr id="22" name="Picture 3" descr="ᐈ Волк картинки для детей фото, фотографии волк мультяшный | скачать на  Depositphotos®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0900" y="1780446"/>
            <a:ext cx="1173164" cy="164855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814888" y="3471863"/>
            <a:ext cx="4698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Мышка серая – волк серый.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" name="Picture 5" descr="08.jpg (2904×2628) | Детские рисунки, Лягушка, Рисун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66" y="3871913"/>
            <a:ext cx="1453540" cy="1315394"/>
          </a:xfrm>
          <a:prstGeom prst="rect">
            <a:avLst/>
          </a:prstGeom>
          <a:noFill/>
        </p:spPr>
      </p:pic>
      <p:pic>
        <p:nvPicPr>
          <p:cNvPr id="28" name="Picture 3" descr="Картинки для детей зайчик для детского сада - сбор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4287" y="3867150"/>
            <a:ext cx="1471613" cy="1471613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2271713" y="5286375"/>
            <a:ext cx="5293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Лягушка скачет – зайка скачет.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лиса картинка для детей - Поиск в Google | Рисунки, Рисунки животных,  Иллюстрации ли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4927" y="900113"/>
            <a:ext cx="1496704" cy="213359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71625" y="971551"/>
            <a:ext cx="4554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Лиса  идёт – медведь идёт.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3" descr="Страница рамки косички пустая Иллюстрация вектора - иллюстрации  насчитывающей рамки, косички: 723895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6600" y="996391"/>
            <a:ext cx="1444623" cy="1846819"/>
          </a:xfrm>
          <a:prstGeom prst="rect">
            <a:avLst/>
          </a:prstGeom>
          <a:noFill/>
        </p:spPr>
      </p:pic>
      <p:pic>
        <p:nvPicPr>
          <p:cNvPr id="17" name="Picture 3" descr="Страница рамки косички пустая Иллюстрация вектора - иллюстрации  насчитывающей рамки, косички: 723895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87" y="2289162"/>
            <a:ext cx="1830389" cy="2339986"/>
          </a:xfrm>
          <a:prstGeom prst="rect">
            <a:avLst/>
          </a:prstGeom>
          <a:noFill/>
        </p:spPr>
      </p:pic>
      <p:pic>
        <p:nvPicPr>
          <p:cNvPr id="18" name="Picture 3" descr="ᐈ Волк картинки для детей фото, фотографии волк мультяшный | скачать на  Depositphotos®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8661" y="2271713"/>
            <a:ext cx="1565787" cy="220027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557464" y="4957762"/>
            <a:ext cx="4471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Медведь влез – волк влез.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9" name="AutoShape 5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1" name="AutoShape 7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6" name="Picture 9" descr="Развлечение по сказке &quot;Теремок&quot; во второй младшей групп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161" y="1286315"/>
            <a:ext cx="1685348" cy="1486757"/>
          </a:xfrm>
          <a:prstGeom prst="rect">
            <a:avLst/>
          </a:prstGeom>
          <a:noFill/>
        </p:spPr>
      </p:pic>
      <p:pic>
        <p:nvPicPr>
          <p:cNvPr id="27" name="Picture 7" descr="Мышка. Плакат фигурный Ф-7998 Сфера. Канцтовары для детей от 3 до 9 лет -  купить в интернет-магази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4063" y="1480063"/>
            <a:ext cx="1187451" cy="1294166"/>
          </a:xfrm>
          <a:prstGeom prst="rect">
            <a:avLst/>
          </a:prstGeom>
          <a:noFill/>
        </p:spPr>
      </p:pic>
      <p:pic>
        <p:nvPicPr>
          <p:cNvPr id="28" name="Picture 5" descr="08.jpg (2904×2628) | Детские рисунки, Лягушка, Рису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6354" y="3573172"/>
            <a:ext cx="1532481" cy="1386832"/>
          </a:xfrm>
          <a:prstGeom prst="rect">
            <a:avLst/>
          </a:prstGeom>
          <a:noFill/>
        </p:spPr>
      </p:pic>
      <p:pic>
        <p:nvPicPr>
          <p:cNvPr id="29" name="Picture 3" descr="Картинки для детей зайчик для детского сада - сбор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5824" y="1590674"/>
            <a:ext cx="1471613" cy="1471613"/>
          </a:xfrm>
          <a:prstGeom prst="rect">
            <a:avLst/>
          </a:prstGeom>
          <a:noFill/>
        </p:spPr>
      </p:pic>
      <p:pic>
        <p:nvPicPr>
          <p:cNvPr id="30" name="Picture 3" descr="лиса картинка для детей - Поиск в Google | Рисунки, Рисунки животных,  Иллюстрации лис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7763" y="1373764"/>
            <a:ext cx="1186004" cy="1690687"/>
          </a:xfrm>
          <a:prstGeom prst="rect">
            <a:avLst/>
          </a:prstGeom>
          <a:noFill/>
        </p:spPr>
      </p:pic>
      <p:pic>
        <p:nvPicPr>
          <p:cNvPr id="39" name="Picture 3" descr="ᐈ Волк картинки для детей фото, фотографии волк мультяшный | скачать на  Depositphotos®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9181" y="3224744"/>
            <a:ext cx="1330326" cy="1869400"/>
          </a:xfrm>
          <a:prstGeom prst="rect">
            <a:avLst/>
          </a:prstGeom>
          <a:noFill/>
        </p:spPr>
      </p:pic>
      <p:pic>
        <p:nvPicPr>
          <p:cNvPr id="40" name="Picture 3" descr="Страница рамки косички пустая Иллюстрация вектора - иллюстрации  насчитывающей рамки, косички: 7238955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3733" y="3524464"/>
            <a:ext cx="1358900" cy="1737230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1288474" y="411604"/>
            <a:ext cx="8617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Поставьте на карточках цифры в том порядке, в каком происходили события в сказке. 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158835" y="2784763"/>
            <a:ext cx="692727" cy="637309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763490" y="4544291"/>
            <a:ext cx="692727" cy="637309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8035635" y="2382981"/>
            <a:ext cx="692727" cy="637309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399308" y="2701635"/>
            <a:ext cx="692727" cy="637309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034144" y="4682836"/>
            <a:ext cx="692727" cy="637309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994072" y="4364181"/>
            <a:ext cx="692727" cy="637309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095999" y="2590800"/>
            <a:ext cx="692727" cy="637309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37" descr="Теремок. Декорации для кукольного театра по сказке. — скачать и  распечатать. Дом, предметы быта — Архитектура, дома. Иллюстрации — Русские  народные сказки. Макеты своими руками. Шаблоны макетов на МААМ.  «МААМ—картинки». Воспитателям детских"/>
          <p:cNvPicPr>
            <a:picLocks noChangeAspect="1" noChangeArrowheads="1"/>
          </p:cNvPicPr>
          <p:nvPr/>
        </p:nvPicPr>
        <p:blipFill>
          <a:blip r:embed="rId9"/>
          <a:srcRect t="52407"/>
          <a:stretch>
            <a:fillRect/>
          </a:stretch>
        </p:blipFill>
        <p:spPr bwMode="auto">
          <a:xfrm>
            <a:off x="8847570" y="1306689"/>
            <a:ext cx="2014394" cy="1342127"/>
          </a:xfrm>
          <a:prstGeom prst="rect">
            <a:avLst/>
          </a:prstGeom>
          <a:noFill/>
        </p:spPr>
      </p:pic>
      <p:sp>
        <p:nvSpPr>
          <p:cNvPr id="56" name="Овал 55"/>
          <p:cNvSpPr/>
          <p:nvPr/>
        </p:nvSpPr>
        <p:spPr>
          <a:xfrm>
            <a:off x="10349344" y="2216726"/>
            <a:ext cx="692727" cy="637309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9" name="AutoShape 5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1" name="AutoShape 7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6" name="Picture 9" descr="Развлечение по сказке &quot;Теремок&quot; во второй младшей групп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161" y="1286315"/>
            <a:ext cx="1685348" cy="1486757"/>
          </a:xfrm>
          <a:prstGeom prst="rect">
            <a:avLst/>
          </a:prstGeom>
          <a:noFill/>
        </p:spPr>
      </p:pic>
      <p:pic>
        <p:nvPicPr>
          <p:cNvPr id="27" name="Picture 7" descr="Мышка. Плакат фигурный Ф-7998 Сфера. Канцтовары для детей от 3 до 9 лет -  купить в интернет-магази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4063" y="1480063"/>
            <a:ext cx="1187451" cy="1294166"/>
          </a:xfrm>
          <a:prstGeom prst="rect">
            <a:avLst/>
          </a:prstGeom>
          <a:noFill/>
        </p:spPr>
      </p:pic>
      <p:pic>
        <p:nvPicPr>
          <p:cNvPr id="28" name="Picture 5" descr="08.jpg (2904×2628) | Детские рисунки, Лягушка, Рису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6354" y="3573172"/>
            <a:ext cx="1532481" cy="1386832"/>
          </a:xfrm>
          <a:prstGeom prst="rect">
            <a:avLst/>
          </a:prstGeom>
          <a:noFill/>
        </p:spPr>
      </p:pic>
      <p:pic>
        <p:nvPicPr>
          <p:cNvPr id="29" name="Picture 3" descr="Картинки для детей зайчик для детского сада - сбор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5824" y="1590674"/>
            <a:ext cx="1471613" cy="1471613"/>
          </a:xfrm>
          <a:prstGeom prst="rect">
            <a:avLst/>
          </a:prstGeom>
          <a:noFill/>
        </p:spPr>
      </p:pic>
      <p:pic>
        <p:nvPicPr>
          <p:cNvPr id="30" name="Picture 3" descr="лиса картинка для детей - Поиск в Google | Рисунки, Рисунки животных,  Иллюстрации лис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7763" y="1373764"/>
            <a:ext cx="1186004" cy="1690687"/>
          </a:xfrm>
          <a:prstGeom prst="rect">
            <a:avLst/>
          </a:prstGeom>
          <a:noFill/>
        </p:spPr>
      </p:pic>
      <p:pic>
        <p:nvPicPr>
          <p:cNvPr id="39" name="Picture 3" descr="ᐈ Волк картинки для детей фото, фотографии волк мультяшный | скачать на  Depositphotos®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9181" y="3224744"/>
            <a:ext cx="1330326" cy="1869400"/>
          </a:xfrm>
          <a:prstGeom prst="rect">
            <a:avLst/>
          </a:prstGeom>
          <a:noFill/>
        </p:spPr>
      </p:pic>
      <p:pic>
        <p:nvPicPr>
          <p:cNvPr id="40" name="Picture 3" descr="Страница рамки косички пустая Иллюстрация вектора - иллюстрации  насчитывающей рамки, косички: 7238955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3733" y="3524464"/>
            <a:ext cx="1358900" cy="1737230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1690255" y="467023"/>
            <a:ext cx="8077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Проверьте себя. Запишите персонажей сказки.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158835" y="2784763"/>
            <a:ext cx="692727" cy="63730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ru-RU" sz="28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763490" y="4544291"/>
            <a:ext cx="692727" cy="63730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ru-RU" sz="28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8035635" y="2382981"/>
            <a:ext cx="692727" cy="63730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ru-RU" sz="28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1399308" y="2701635"/>
            <a:ext cx="692727" cy="63730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ru-RU" sz="28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034144" y="4682836"/>
            <a:ext cx="692727" cy="63730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ru-RU" sz="28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7994072" y="4364181"/>
            <a:ext cx="692727" cy="63730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ru-RU" sz="28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095999" y="2590800"/>
            <a:ext cx="692727" cy="63730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28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4" name="Picture 37" descr="Теремок. Декорации для кукольного театра по сказке. — скачать и  распечатать. Дом, предметы быта — Архитектура, дома. Иллюстрации — Русские  народные сказки. Макеты своими руками. Шаблоны макетов на МААМ.  «МААМ—картинки». Воспитателям детских"/>
          <p:cNvPicPr>
            <a:picLocks noChangeAspect="1" noChangeArrowheads="1"/>
          </p:cNvPicPr>
          <p:nvPr/>
        </p:nvPicPr>
        <p:blipFill>
          <a:blip r:embed="rId9"/>
          <a:srcRect t="52407"/>
          <a:stretch>
            <a:fillRect/>
          </a:stretch>
        </p:blipFill>
        <p:spPr bwMode="auto">
          <a:xfrm>
            <a:off x="8847570" y="1306689"/>
            <a:ext cx="2014394" cy="1342127"/>
          </a:xfrm>
          <a:prstGeom prst="rect">
            <a:avLst/>
          </a:prstGeom>
          <a:noFill/>
        </p:spPr>
      </p:pic>
      <p:sp>
        <p:nvSpPr>
          <p:cNvPr id="56" name="Овал 55"/>
          <p:cNvSpPr/>
          <p:nvPr/>
        </p:nvSpPr>
        <p:spPr>
          <a:xfrm>
            <a:off x="10349344" y="2216726"/>
            <a:ext cx="692727" cy="63730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ru-RU" sz="28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9" name="AutoShape 5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1" name="AutoShape 7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7" name="Picture 7" descr="Мышка. Плакат фигурный Ф-7998 Сфера. Канцтовары для детей от 3 до 9 лет -  купить в интернет-магази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6717" y="1563190"/>
            <a:ext cx="1187451" cy="1294166"/>
          </a:xfrm>
          <a:prstGeom prst="rect">
            <a:avLst/>
          </a:prstGeom>
          <a:noFill/>
        </p:spPr>
      </p:pic>
      <p:pic>
        <p:nvPicPr>
          <p:cNvPr id="28" name="Picture 5" descr="08.jpg (2904×2628) | Детские рисунки, Лягушка, 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9482" y="469754"/>
            <a:ext cx="1532481" cy="1386832"/>
          </a:xfrm>
          <a:prstGeom prst="rect">
            <a:avLst/>
          </a:prstGeom>
          <a:noFill/>
        </p:spPr>
      </p:pic>
      <p:pic>
        <p:nvPicPr>
          <p:cNvPr id="29" name="Picture 3" descr="Картинки для детей зайчик для детского сада - сбор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8807" y="496165"/>
            <a:ext cx="1471613" cy="1471613"/>
          </a:xfrm>
          <a:prstGeom prst="rect">
            <a:avLst/>
          </a:prstGeom>
          <a:noFill/>
        </p:spPr>
      </p:pic>
      <p:pic>
        <p:nvPicPr>
          <p:cNvPr id="30" name="Picture 3" descr="лиса картинка для детей - Поиск в Google | Рисунки, Рисунки животных,  Иллюстрации лис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3908" y="3161001"/>
            <a:ext cx="1186004" cy="1690687"/>
          </a:xfrm>
          <a:prstGeom prst="rect">
            <a:avLst/>
          </a:prstGeom>
          <a:noFill/>
        </p:spPr>
      </p:pic>
      <p:pic>
        <p:nvPicPr>
          <p:cNvPr id="39" name="Picture 3" descr="ᐈ Волк картинки для детей фото, фотографии волк мультяшный | скачать на  Depositphotos®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5508" y="2864525"/>
            <a:ext cx="1330326" cy="1869400"/>
          </a:xfrm>
          <a:prstGeom prst="rect">
            <a:avLst/>
          </a:prstGeom>
          <a:noFill/>
        </p:spPr>
      </p:pic>
      <p:pic>
        <p:nvPicPr>
          <p:cNvPr id="40" name="Picture 3" descr="Страница рамки косички пустая Иллюстрация вектора - иллюстрации  насчитывающей рамки, косички: 7238955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0460" y="3981664"/>
            <a:ext cx="1358900" cy="1737230"/>
          </a:xfrm>
          <a:prstGeom prst="rect">
            <a:avLst/>
          </a:prstGeom>
          <a:noFill/>
        </p:spPr>
      </p:pic>
      <p:sp>
        <p:nvSpPr>
          <p:cNvPr id="42" name="Овал 41"/>
          <p:cNvSpPr/>
          <p:nvPr/>
        </p:nvSpPr>
        <p:spPr>
          <a:xfrm>
            <a:off x="6386945" y="1801090"/>
            <a:ext cx="692727" cy="63730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ru-RU" sz="28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7689271" y="4710546"/>
            <a:ext cx="692727" cy="63730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ru-RU" sz="28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438400" y="2438399"/>
            <a:ext cx="692727" cy="63730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28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1011379" y="4170215"/>
            <a:ext cx="692727" cy="63730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ru-RU" sz="28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209307" y="3906982"/>
            <a:ext cx="692727" cy="63730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ru-RU" sz="28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4294909" y="734290"/>
            <a:ext cx="692727" cy="63730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ru-RU" sz="28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66800" y="554182"/>
            <a:ext cx="1824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МЫШКА –</a:t>
            </a:r>
          </a:p>
          <a:p>
            <a:r>
              <a:rPr lang="ru-RU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НОРУШКА</a:t>
            </a:r>
            <a:endParaRPr lang="ru-RU" sz="24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25090" y="1773382"/>
            <a:ext cx="2069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ЛЯГУШКА –</a:t>
            </a:r>
          </a:p>
          <a:p>
            <a:r>
              <a:rPr lang="ru-RU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КВАКУШКА</a:t>
            </a:r>
            <a:endParaRPr lang="ru-RU" sz="24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21237" y="595745"/>
            <a:ext cx="2356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ЗАЙЧИК –</a:t>
            </a:r>
          </a:p>
          <a:p>
            <a:r>
              <a:rPr lang="ru-RU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ПОБЕГАЙЧИК</a:t>
            </a:r>
            <a:endParaRPr lang="ru-RU" sz="24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11381" y="4987636"/>
            <a:ext cx="2149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ЛИСИЧКА –</a:t>
            </a:r>
          </a:p>
          <a:p>
            <a:r>
              <a:rPr lang="ru-RU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СЕСТРИЧКА</a:t>
            </a:r>
            <a:endParaRPr lang="ru-RU" sz="24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23855" y="4862945"/>
            <a:ext cx="2526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ВОЛЧОК – </a:t>
            </a:r>
          </a:p>
          <a:p>
            <a:r>
              <a:rPr lang="ru-RU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СЕРЫЙ БОЧОК</a:t>
            </a:r>
            <a:endParaRPr lang="ru-RU" sz="24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44145" y="3103418"/>
            <a:ext cx="2297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МЕДВЕДЬ </a:t>
            </a:r>
          </a:p>
          <a:p>
            <a:r>
              <a:rPr lang="ru-RU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КОСОЛАПЫЙ</a:t>
            </a:r>
            <a:endParaRPr lang="ru-RU" sz="24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3" name="Picture 9" descr="Развлечение по сказке &quot;Теремок&quot; во второй младшей групп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16397" y="1466424"/>
            <a:ext cx="1685348" cy="1486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637126" y="617827"/>
            <a:ext cx="70749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D0D0D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А можете ли вы инсценировать сказки? Расскажите, как это можно сделать?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</p:txBody>
      </p:sp>
      <p:sp>
        <p:nvSpPr>
          <p:cNvPr id="12290" name="AutoShape 2" descr="Настольный или пальчиковый театр &quot;Теремок&quot; из фетра и бума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Сказка «Теремок». Пальчиковый театр из фетра. | КАРАКУ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4776" y="1565564"/>
            <a:ext cx="3959224" cy="3300846"/>
          </a:xfrm>
          <a:prstGeom prst="rect">
            <a:avLst/>
          </a:prstGeom>
          <a:noFill/>
        </p:spPr>
      </p:pic>
      <p:sp>
        <p:nvSpPr>
          <p:cNvPr id="12294" name="AutoShape 6" descr="Мастер-класс: пальчиковые игрушки - mama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Настольный или пальчиковый театр &quot;Теремок&quot; из фетра и бума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 descr="Персонажи сказки «Теремок» — скачать и распечатать. Иллюстрации — Русские  народные сказки. «МААМ—картинки». Воспитателям детских садов, школьным  учителям и педагогам - Маам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0473" y="1579418"/>
            <a:ext cx="3505200" cy="311222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789526" y="4901479"/>
            <a:ext cx="57134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Можно показать кукольный театр,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сделать маски животных.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 также проиграть сказку на пальчиках.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5" descr="Бабушкины блины на молоке - пошаговый рецепт приготовления 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295" name="AutoShape 7" descr="Sweet Little Caucasian Boy, Eating Stock Footage Video (100% Royalty-free)  10421150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297" name="AutoShape 9" descr="Pizza Grime Colored Red Yellow Ew Art Dripping Slime - Grime Art Png Face,  Transparent Png ,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299" name="AutoShape 11" descr="Pizza Grime Colored Red Yellow Ew Art Dripping Slime - Grime Art Png Face,  Transparent Png ,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301" name="AutoShape 13" descr="Pizza Grime Colored Red Yellow Ew Art Dripping Slime - Grime Art Png Face,  Transparent Png ,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6164" y="711962"/>
            <a:ext cx="5165581" cy="297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266392" y="3811730"/>
            <a:ext cx="70952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Меня зовут Бейбарыс.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 учусь во втором классе. На уроке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русского языка мы инсценировали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сказки. В первом классе мы играли героев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сказки «Репка».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3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3895" y="603527"/>
            <a:ext cx="486075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r>
              <a:rPr lang="ru-RU" sz="2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71561" y="1471613"/>
            <a:ext cx="1002982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вы продолжите знакомство с русской народной сказкой «Теремок»;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будете пересказывать сказку;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пределять последовательность действий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героев сказки;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ru-RU" sz="2400" b="1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можете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описать персонажей сказки, используя существительные, прилагательные, глаголы;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расскажете, как вы инсценируете сказки;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составите рассказ по картинке.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5" descr="08.jpg (2904×2628) | Детские рисунки, Лягушка,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2431" y="2923309"/>
            <a:ext cx="1139448" cy="1181966"/>
          </a:xfrm>
          <a:prstGeom prst="rect">
            <a:avLst/>
          </a:prstGeom>
          <a:noFill/>
        </p:spPr>
      </p:pic>
      <p:pic>
        <p:nvPicPr>
          <p:cNvPr id="21" name="Picture 3" descr="лиса картинка для детей - Поиск в Google | Рисунки, Рисунки животных,  Иллюстрации ли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83198" y="670595"/>
            <a:ext cx="1034183" cy="1474261"/>
          </a:xfrm>
          <a:prstGeom prst="rect">
            <a:avLst/>
          </a:prstGeom>
          <a:noFill/>
        </p:spPr>
      </p:pic>
      <p:pic>
        <p:nvPicPr>
          <p:cNvPr id="22" name="Picture 3" descr="Страница рамки косички пустая Иллюстрация вектора - иллюстрации  насчитывающей рамки, косички: 723895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558" y="637308"/>
            <a:ext cx="1243244" cy="1589374"/>
          </a:xfrm>
          <a:prstGeom prst="rect">
            <a:avLst/>
          </a:prstGeom>
          <a:noFill/>
        </p:spPr>
      </p:pic>
      <p:pic>
        <p:nvPicPr>
          <p:cNvPr id="23" name="Picture 3" descr="ᐈ Волк картинки для детей фото, фотографии волк мультяшный | скачать на  Depositphotos®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09942" y="2002816"/>
            <a:ext cx="1073150" cy="1508011"/>
          </a:xfrm>
          <a:prstGeom prst="rect">
            <a:avLst/>
          </a:prstGeom>
          <a:noFill/>
        </p:spPr>
      </p:pic>
      <p:pic>
        <p:nvPicPr>
          <p:cNvPr id="17" name="Рисунок 16" descr="C:\Users\1\AppData\Local\Microsoft\Windows\Temporary Internet Files\Content.Word\20200226_111303.jpg"/>
          <p:cNvPicPr/>
          <p:nvPr/>
        </p:nvPicPr>
        <p:blipFill>
          <a:blip r:embed="rId6" cstate="print"/>
          <a:srcRect r="-233" b="14685"/>
          <a:stretch>
            <a:fillRect/>
          </a:stretch>
        </p:blipFill>
        <p:spPr bwMode="auto">
          <a:xfrm>
            <a:off x="1108364" y="692728"/>
            <a:ext cx="3214254" cy="238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1\Downloads\20200224_21193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3545" y="692727"/>
            <a:ext cx="3216563" cy="234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094510" y="3258419"/>
            <a:ext cx="71766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во втором классе  мы инсценировали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сказку «Теремок». Это так здорово!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Сначала мы сделали сам теремок,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потом с помощью кукол показали сказку.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Подражали голосам животных.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Мне очень нравится инсценировать сказки.</a:t>
            </a:r>
          </a:p>
        </p:txBody>
      </p:sp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0" name="AutoShape 6" descr="https://eportfolio.kz/static/images/django-summernote/2019-06-12/abaa6666-b33e-4956-9d19-0aa5423b6a4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s://eportfolio.kz/static/images/django-summernote/2019-06-12/abaa6666-b33e-4956-9d19-0aa5423b6a4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https://eportfolio.kz/static/images/django-summernote/2019-06-12/abaa6666-b33e-4956-9d19-0aa5423b6a4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2" descr="Наклейка для декора &quot;Сказка Теремок&quot; DECORETTO 8017038 в интернет-магазине  Wildber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4" y="1514475"/>
            <a:ext cx="5445123" cy="407193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357438" y="614364"/>
            <a:ext cx="5367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Составьте рассказ по картинке.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2" descr="Наклейка для декора &quot;Сказка Теремок&quot; DECORETTO 8017038 в интернет-магазине  Wildber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4977" y="805171"/>
            <a:ext cx="2744786" cy="300959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00139" y="957264"/>
            <a:ext cx="53578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поле стоит красивый теремок.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Ярко светит солнце. Вокруг теремка растёт зелёная трава и разные цветы.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Волк несёт корзину с грибами.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Лягушка собрала корзину ягод.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Лиса и зайчик готовят обед.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 звери заняты своим делом.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Они живут весело и дружно.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643187" y="685801"/>
            <a:ext cx="5764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Нарисуйте картинки к сказке «Теремок».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7346" name="Picture 2" descr="Рисуем дом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0023" y="1428751"/>
            <a:ext cx="3359151" cy="3414712"/>
          </a:xfrm>
          <a:prstGeom prst="rect">
            <a:avLst/>
          </a:prstGeom>
          <a:noFill/>
        </p:spPr>
      </p:pic>
      <p:pic>
        <p:nvPicPr>
          <p:cNvPr id="57348" name="Picture 4" descr="Собирать пазлы онлайн - Терем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0476" y="1400175"/>
            <a:ext cx="4073525" cy="3386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6" name="Picture 8" descr="Конкурс рисунков | Центральная городская детская библиотека им. С.Я. Марша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9" y="596901"/>
            <a:ext cx="3087689" cy="2550699"/>
          </a:xfrm>
          <a:prstGeom prst="rect">
            <a:avLst/>
          </a:prstGeom>
          <a:noFill/>
        </p:spPr>
      </p:pic>
      <p:pic>
        <p:nvPicPr>
          <p:cNvPr id="59394" name="Picture 2" descr="Звезды нового века - &quot;Теремок&quot; - Губская В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9238" y="590550"/>
            <a:ext cx="3986212" cy="5081588"/>
          </a:xfrm>
          <a:prstGeom prst="rect">
            <a:avLst/>
          </a:prstGeom>
          <a:noFill/>
        </p:spPr>
      </p:pic>
      <p:pic>
        <p:nvPicPr>
          <p:cNvPr id="18" name="Picture 2" descr="IMG_0655.JPG Рисунок по русской народной сказке Теремок. Фото № 9327. Июль  2013. Русская народная сказка. Июль 2013. Воспитателям детских садов, 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8602" y="3291641"/>
            <a:ext cx="3259137" cy="2447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B072AA7-218E-43E8-9BA9-09941E2EED84}"/>
              </a:ext>
            </a:extLst>
          </p:cNvPr>
          <p:cNvCxnSpPr>
            <a:cxnSpLocks/>
          </p:cNvCxnSpPr>
          <p:nvPr/>
        </p:nvCxnSpPr>
        <p:spPr>
          <a:xfrm>
            <a:off x="1025610" y="11573"/>
            <a:ext cx="0" cy="6493399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84DE227-5A6F-4213-A82A-9BDEF25DEE16}"/>
              </a:ext>
            </a:extLst>
          </p:cNvPr>
          <p:cNvCxnSpPr>
            <a:cxnSpLocks/>
          </p:cNvCxnSpPr>
          <p:nvPr/>
        </p:nvCxnSpPr>
        <p:spPr>
          <a:xfrm>
            <a:off x="1031885" y="2078182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AE6CBAE-F2C0-4143-ABB3-3AD28F9337AB}"/>
              </a:ext>
            </a:extLst>
          </p:cNvPr>
          <p:cNvSpPr txBox="1"/>
          <p:nvPr/>
        </p:nvSpPr>
        <p:spPr>
          <a:xfrm flipH="1">
            <a:off x="1296647" y="894060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FBEACF0-B580-44FA-B54A-799D522A9745}"/>
              </a:ext>
            </a:extLst>
          </p:cNvPr>
          <p:cNvSpPr txBox="1"/>
          <p:nvPr/>
        </p:nvSpPr>
        <p:spPr>
          <a:xfrm flipH="1">
            <a:off x="1296647" y="2427555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05E619-0C22-41D6-8AE2-9F9723DBB04F}"/>
              </a:ext>
            </a:extLst>
          </p:cNvPr>
          <p:cNvCxnSpPr>
            <a:cxnSpLocks/>
          </p:cNvCxnSpPr>
          <p:nvPr/>
        </p:nvCxnSpPr>
        <p:spPr>
          <a:xfrm>
            <a:off x="1042563" y="5844989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B1460CF-FA64-4B9D-A5C4-F8F3E9A6CDA8}"/>
              </a:ext>
            </a:extLst>
          </p:cNvPr>
          <p:cNvSpPr txBox="1"/>
          <p:nvPr/>
        </p:nvSpPr>
        <p:spPr>
          <a:xfrm flipH="1">
            <a:off x="1307325" y="4299370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en-ID" b="1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4" name="AutoShape 4" descr="http://prazdnichek.info/uploads/posts/2010-04/1271884810_img3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4" name="AutoShape 14" descr="https://www.owoman.ru/assets/images/moda/23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846984" y="765896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 урока: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19187" y="1350526"/>
            <a:ext cx="91963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 продолжили знакомство с русской народной сказкой «Теремок»;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пересказывали сказку;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определили  последовательность действий героев сказки;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смогли  описать  персонажей сказки, используя существительные, прилагательные, глаголы;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рассказали, как вы инсценируете сказки;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составили рассказ по картинке.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51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Презентация &quot;Загадки про мульти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72063" y="614363"/>
            <a:ext cx="608532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Звери жили в доме том,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 медведь сломал их дом.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 залезть в него не смог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 сказка …</a:t>
            </a:r>
            <a:endParaRPr lang="ru-RU" sz="32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72475" y="2314575"/>
            <a:ext cx="2182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ТЕРЕМОК</a:t>
            </a:r>
            <a:endParaRPr lang="ru-RU" sz="3200" b="1" dirty="0">
              <a:solidFill>
                <a:schemeClr val="accent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6324" name="Picture 4" descr="Загадки про теремок для детей | лучш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9975" y="956072"/>
            <a:ext cx="3773488" cy="2830116"/>
          </a:xfrm>
          <a:prstGeom prst="rect">
            <a:avLst/>
          </a:prstGeom>
          <a:noFill/>
        </p:spPr>
      </p:pic>
      <p:sp>
        <p:nvSpPr>
          <p:cNvPr id="56326" name="AutoShape 6" descr="Теремок - русская народная сказка чит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8" name="Picture 8" descr="Теремок по мотивам рус. нар. сказки (Светлана Васильевна Богдан) / Стихи.р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6239" y="3081602"/>
            <a:ext cx="3702050" cy="2638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9" name="AutoShape 5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1" name="AutoShape 7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385886" y="519797"/>
            <a:ext cx="9315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Вспомните. Расскажите начало и конец сказки. Придумайте свой заголовок к сказке.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" name="Picture 9" descr="Развлечение по сказке &quot;Теремок&quot; во второй младшей групп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850" y="1431568"/>
            <a:ext cx="2003138" cy="1767100"/>
          </a:xfrm>
          <a:prstGeom prst="rect">
            <a:avLst/>
          </a:prstGeom>
          <a:noFill/>
        </p:spPr>
      </p:pic>
      <p:pic>
        <p:nvPicPr>
          <p:cNvPr id="27" name="Picture 7" descr="Мышка. Плакат фигурный Ф-7998 Сфера. Канцтовары для детей от 3 до 9 лет -  купить в интернет-магази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0362" y="1528761"/>
            <a:ext cx="1434749" cy="1563688"/>
          </a:xfrm>
          <a:prstGeom prst="rect">
            <a:avLst/>
          </a:prstGeom>
          <a:noFill/>
        </p:spPr>
      </p:pic>
      <p:pic>
        <p:nvPicPr>
          <p:cNvPr id="28" name="Picture 5" descr="08.jpg (2904×2628) | Детские рисунки, Лягушка, Рису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3" y="1349049"/>
            <a:ext cx="1857372" cy="1680845"/>
          </a:xfrm>
          <a:prstGeom prst="rect">
            <a:avLst/>
          </a:prstGeom>
          <a:noFill/>
        </p:spPr>
      </p:pic>
      <p:pic>
        <p:nvPicPr>
          <p:cNvPr id="29" name="Picture 3" descr="Картинки для детей зайчик для детского сада - сбор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28049" y="1371600"/>
            <a:ext cx="1471613" cy="1471613"/>
          </a:xfrm>
          <a:prstGeom prst="rect">
            <a:avLst/>
          </a:prstGeom>
          <a:noFill/>
        </p:spPr>
      </p:pic>
      <p:pic>
        <p:nvPicPr>
          <p:cNvPr id="30" name="Picture 3" descr="лиса картинка для детей - Поиск в Google | Рисунки, Рисунки животных,  Иллюстрации лис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8638" y="3443288"/>
            <a:ext cx="1516749" cy="2162174"/>
          </a:xfrm>
          <a:prstGeom prst="rect">
            <a:avLst/>
          </a:prstGeom>
          <a:noFill/>
        </p:spPr>
      </p:pic>
      <p:pic>
        <p:nvPicPr>
          <p:cNvPr id="39" name="Picture 3" descr="ᐈ Волк картинки для детей фото, фотографии волк мультяшный | скачать на  Depositphotos®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0324" y="3371851"/>
            <a:ext cx="1565787" cy="2200274"/>
          </a:xfrm>
          <a:prstGeom prst="rect">
            <a:avLst/>
          </a:prstGeom>
          <a:noFill/>
        </p:spPr>
      </p:pic>
      <p:pic>
        <p:nvPicPr>
          <p:cNvPr id="40" name="Picture 3" descr="Страница рамки косички пустая Иллюстрация вектора - иллюстрации  насчитывающей рамки, косички: 7238955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6288" y="3471862"/>
            <a:ext cx="1609343" cy="2057399"/>
          </a:xfrm>
          <a:prstGeom prst="rect">
            <a:avLst/>
          </a:prstGeom>
          <a:noFill/>
        </p:spPr>
      </p:pic>
      <p:pic>
        <p:nvPicPr>
          <p:cNvPr id="41" name="Рисунок 40" descr="Картинки знак вопроса (50 фото)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2862" y="3595688"/>
            <a:ext cx="16954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73572" y="1665187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1465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82" name="AutoShape 2" descr="https://i2.wp.com/orechi.ru/wp-content/uploads/2017/12/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1" name="AutoShape 3" descr="Русская народная сказка - Теремок. Чит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7417" name="Picture 9" descr="Развлечение по сказке &quot;Теремок&quot; во второй младшей групп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7937" y="1049696"/>
            <a:ext cx="3197226" cy="282048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246909" y="1360345"/>
            <a:ext cx="48075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Стоит в поле теремок. Бежит мимо мышка-норушка. Увидела теремок, остановилась и спрашивает:</a:t>
            </a:r>
            <a:b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— Терем-теремок! Кто в тереме живёт? Никто не отзывается. Вошла мышка в теремок и стала там жить…</a:t>
            </a:r>
            <a:endParaRPr lang="ru-RU" sz="24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5818" y="623455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Проверьте себя.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 descr="http://img-fotki.yandex.ru/get/15562/200418627.38/0_11112a_b27389b8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6749" y="642417"/>
            <a:ext cx="98917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Медведь залез на крышу и развалил теремок.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Еле-еле успели из него выскочить мышка-норушка, лягушка-квакушка, зайчик-побегайчик, лисичка-сестричка, волчок-серый бочок — все целы и невредимы.</a:t>
            </a:r>
            <a:endParaRPr lang="ru-RU" sz="24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Вера Север [VivaVera]. Медведь сломал теремок (Рисунки и иллюстрации) -  фри-лансер Вера Север [VivaVera]. | Иллюстрации, Сказки, Иллюстрат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4347" y="2395681"/>
            <a:ext cx="5805776" cy="326173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200900" y="2514600"/>
            <a:ext cx="3583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ВЕСЁЛЫЙ ТЕРЕМОК.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ДОМИК ДЛЯ ЗВЕРЕЙ.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9" name="AutoShape 5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1" name="AutoShape 7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528762" y="534084"/>
            <a:ext cx="9315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Перескажите сказку по порядку. Используйте цветные кружки.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" name="Picture 9" descr="Развлечение по сказке &quot;Теремок&quot; во второй младшей групп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688" y="1102956"/>
            <a:ext cx="2003138" cy="1767100"/>
          </a:xfrm>
          <a:prstGeom prst="rect">
            <a:avLst/>
          </a:prstGeom>
          <a:noFill/>
        </p:spPr>
      </p:pic>
      <p:pic>
        <p:nvPicPr>
          <p:cNvPr id="27" name="Picture 7" descr="Мышка. Плакат фигурный Ф-7998 Сфера. Канцтовары для детей от 3 до 9 лет -  купить в интернет-магази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6062" y="1355371"/>
            <a:ext cx="1187451" cy="1294166"/>
          </a:xfrm>
          <a:prstGeom prst="rect">
            <a:avLst/>
          </a:prstGeom>
          <a:noFill/>
        </p:spPr>
      </p:pic>
      <p:pic>
        <p:nvPicPr>
          <p:cNvPr id="28" name="Picture 5" descr="08.jpg (2904×2628) | Детские рисунки, Лягушка, Рису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6428" y="1328737"/>
            <a:ext cx="1532481" cy="1386832"/>
          </a:xfrm>
          <a:prstGeom prst="rect">
            <a:avLst/>
          </a:prstGeom>
          <a:noFill/>
        </p:spPr>
      </p:pic>
      <p:pic>
        <p:nvPicPr>
          <p:cNvPr id="29" name="Picture 3" descr="Картинки для детей зайчик для детского сада - сбор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6587" y="1285874"/>
            <a:ext cx="1471613" cy="1471613"/>
          </a:xfrm>
          <a:prstGeom prst="rect">
            <a:avLst/>
          </a:prstGeom>
          <a:noFill/>
        </p:spPr>
      </p:pic>
      <p:pic>
        <p:nvPicPr>
          <p:cNvPr id="30" name="Picture 3" descr="лиса картинка для детей - Поиск в Google | Рисунки, Рисунки животных,  Иллюстрации лис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7907" y="3244127"/>
            <a:ext cx="1186004" cy="1690687"/>
          </a:xfrm>
          <a:prstGeom prst="rect">
            <a:avLst/>
          </a:prstGeom>
          <a:noFill/>
        </p:spPr>
      </p:pic>
      <p:pic>
        <p:nvPicPr>
          <p:cNvPr id="39" name="Picture 3" descr="ᐈ Волк картинки для детей фото, фотографии волк мультяшный | скачать на  Depositphotos®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65763" y="3044635"/>
            <a:ext cx="1330326" cy="1869400"/>
          </a:xfrm>
          <a:prstGeom prst="rect">
            <a:avLst/>
          </a:prstGeom>
          <a:noFill/>
        </p:spPr>
      </p:pic>
      <p:pic>
        <p:nvPicPr>
          <p:cNvPr id="40" name="Picture 3" descr="Страница рамки косички пустая Иллюстрация вектора - иллюстрации  насчитывающей рамки, косички: 7238955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3261" y="2901010"/>
            <a:ext cx="1358900" cy="1737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9" name="AutoShape 5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1" name="AutoShape 7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528762" y="534084"/>
            <a:ext cx="9315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Перескажите сказку по порядку. Используйте цветные кружки.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" name="Picture 9" descr="Развлечение по сказке &quot;Теремок&quot; во второй младшей групп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688" y="1102956"/>
            <a:ext cx="2003138" cy="1767100"/>
          </a:xfrm>
          <a:prstGeom prst="rect">
            <a:avLst/>
          </a:prstGeom>
          <a:noFill/>
        </p:spPr>
      </p:pic>
      <p:pic>
        <p:nvPicPr>
          <p:cNvPr id="27" name="Picture 7" descr="Мышка. Плакат фигурный Ф-7998 Сфера. Канцтовары для детей от 3 до 9 лет -  купить в интернет-магази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6062" y="1355371"/>
            <a:ext cx="1187451" cy="1294166"/>
          </a:xfrm>
          <a:prstGeom prst="rect">
            <a:avLst/>
          </a:prstGeom>
          <a:noFill/>
        </p:spPr>
      </p:pic>
      <p:pic>
        <p:nvPicPr>
          <p:cNvPr id="28" name="Picture 5" descr="08.jpg (2904×2628) | Детские рисунки, Лягушка, Рису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6428" y="1328737"/>
            <a:ext cx="1532481" cy="1386832"/>
          </a:xfrm>
          <a:prstGeom prst="rect">
            <a:avLst/>
          </a:prstGeom>
          <a:noFill/>
        </p:spPr>
      </p:pic>
      <p:pic>
        <p:nvPicPr>
          <p:cNvPr id="29" name="Picture 3" descr="Картинки для детей зайчик для детского сада - сбор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6587" y="1285874"/>
            <a:ext cx="1471613" cy="1471613"/>
          </a:xfrm>
          <a:prstGeom prst="rect">
            <a:avLst/>
          </a:prstGeom>
          <a:noFill/>
        </p:spPr>
      </p:pic>
      <p:pic>
        <p:nvPicPr>
          <p:cNvPr id="30" name="Picture 3" descr="лиса картинка для детей - Поиск в Google | Рисунки, Рисунки животных,  Иллюстрации лис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1652" y="3271837"/>
            <a:ext cx="1186004" cy="1690687"/>
          </a:xfrm>
          <a:prstGeom prst="rect">
            <a:avLst/>
          </a:prstGeom>
          <a:noFill/>
        </p:spPr>
      </p:pic>
      <p:pic>
        <p:nvPicPr>
          <p:cNvPr id="39" name="Picture 3" descr="ᐈ Волк картинки для детей фото, фотографии волк мультяшный | скачать на  Depositphotos®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6163" y="3016926"/>
            <a:ext cx="1330326" cy="1869400"/>
          </a:xfrm>
          <a:prstGeom prst="rect">
            <a:avLst/>
          </a:prstGeom>
          <a:noFill/>
        </p:spPr>
      </p:pic>
      <p:pic>
        <p:nvPicPr>
          <p:cNvPr id="40" name="Picture 3" descr="Страница рамки косички пустая Иллюстрация вектора - иллюстрации  насчитывающей рамки, косички: 7238955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3552" y="3191955"/>
            <a:ext cx="1358900" cy="1737230"/>
          </a:xfrm>
          <a:prstGeom prst="rect">
            <a:avLst/>
          </a:prstGeom>
          <a:noFill/>
        </p:spPr>
      </p:pic>
      <p:sp>
        <p:nvSpPr>
          <p:cNvPr id="42" name="Овал 41"/>
          <p:cNvSpPr/>
          <p:nvPr/>
        </p:nvSpPr>
        <p:spPr>
          <a:xfrm>
            <a:off x="3514726" y="2428875"/>
            <a:ext cx="785812" cy="685799"/>
          </a:xfrm>
          <a:prstGeom prst="ellipse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238376" y="4338637"/>
            <a:ext cx="785812" cy="685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8224838" y="4224337"/>
            <a:ext cx="785812" cy="68579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7034213" y="1004887"/>
            <a:ext cx="785812" cy="6857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9601201" y="1900238"/>
            <a:ext cx="785812" cy="68579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24476" y="5053012"/>
            <a:ext cx="785812" cy="68579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9" name="AutoShape 5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1" name="AutoShape 7" descr="Сказка Теремок русская народная с картинками - читать онлайн |  Иллюстрированные сказки на ночь для детей. Читать онлайн. |Детский сайт  Светлица: сказки, рассказы, развивающие игры и рас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800349" y="534084"/>
            <a:ext cx="45291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 у вас получилось?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" name="Picture 9" descr="Развлечение по сказке &quot;Теремок&quot; во второй младшей групп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2525" y="642938"/>
            <a:ext cx="2171699" cy="1700212"/>
          </a:xfrm>
          <a:prstGeom prst="rect">
            <a:avLst/>
          </a:prstGeom>
          <a:noFill/>
        </p:spPr>
      </p:pic>
      <p:sp>
        <p:nvSpPr>
          <p:cNvPr id="42" name="Овал 41"/>
          <p:cNvSpPr/>
          <p:nvPr/>
        </p:nvSpPr>
        <p:spPr>
          <a:xfrm>
            <a:off x="928689" y="957264"/>
            <a:ext cx="785812" cy="685799"/>
          </a:xfrm>
          <a:prstGeom prst="ellipse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923926" y="3309938"/>
            <a:ext cx="785812" cy="685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909637" y="4953000"/>
            <a:ext cx="785812" cy="68579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919165" y="1776411"/>
            <a:ext cx="785812" cy="6857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985839" y="2586039"/>
            <a:ext cx="785812" cy="68579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909639" y="4095749"/>
            <a:ext cx="785812" cy="68579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890712" y="93413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Стоит в поле теремок. Бежит мимо мышка-норушка. Увидела теремок, вошла и стала там жить…</a:t>
            </a:r>
            <a:endParaRPr lang="ru-RU" sz="20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956726" y="1972746"/>
            <a:ext cx="6625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Прискакала к терему лягушка-квакушка …</a:t>
            </a:r>
          </a:p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Прыгнула в теремок и стали они жить вдвоём…</a:t>
            </a:r>
            <a:endParaRPr lang="ru-RU" sz="2000" dirty="0">
              <a:solidFill>
                <a:schemeClr val="accent5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853443" y="2644258"/>
            <a:ext cx="68964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Бежит мимо зайчик-побегайчик… Скок в теремок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стали  они жить втроём.</a:t>
            </a:r>
            <a:endParaRPr lang="ru-RU" sz="20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819274" y="3277284"/>
            <a:ext cx="7667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Идёт мимо лисичка-сестричка. Постучала в окошко и спрашивает… Забралась лисичка в теремок. Стали они вчетвером жить.</a:t>
            </a:r>
            <a:r>
              <a:rPr lang="ru-RU" sz="2000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000" dirty="0">
              <a:solidFill>
                <a:schemeClr val="accent5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933574" y="429607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Прибежал волчок-серый бочок… Волк влез в теремок. Стали они впятером жить. </a:t>
            </a:r>
            <a:endParaRPr lang="ru-RU" sz="20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816887" y="4958833"/>
            <a:ext cx="7298793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Вдруг идёт медведь косолапый… 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Медведь залез 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крышу и развалил теремок. Еле-еле успели из него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 выскочить…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8644</TotalTime>
  <Words>669</Words>
  <Application>Microsoft Office PowerPoint</Application>
  <PresentationFormat>Широкоэкранный</PresentationFormat>
  <Paragraphs>135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684</cp:revision>
  <dcterms:created xsi:type="dcterms:W3CDTF">2017-01-10T11:09:36Z</dcterms:created>
  <dcterms:modified xsi:type="dcterms:W3CDTF">2024-12-01T15:07:19Z</dcterms:modified>
</cp:coreProperties>
</file>