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6" r:id="rId2"/>
    <p:sldId id="259" r:id="rId3"/>
    <p:sldId id="325" r:id="rId4"/>
    <p:sldId id="344" r:id="rId5"/>
    <p:sldId id="374" r:id="rId6"/>
    <p:sldId id="375" r:id="rId7"/>
    <p:sldId id="350" r:id="rId8"/>
    <p:sldId id="365" r:id="rId9"/>
    <p:sldId id="266" r:id="rId10"/>
    <p:sldId id="367" r:id="rId11"/>
    <p:sldId id="366" r:id="rId12"/>
    <p:sldId id="368" r:id="rId13"/>
    <p:sldId id="370" r:id="rId14"/>
    <p:sldId id="303" r:id="rId15"/>
    <p:sldId id="371" r:id="rId16"/>
    <p:sldId id="372" r:id="rId17"/>
    <p:sldId id="373" r:id="rId18"/>
    <p:sldId id="342" r:id="rId19"/>
    <p:sldId id="277" r:id="rId20"/>
    <p:sldId id="369" r:id="rId21"/>
    <p:sldId id="3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02/12/2024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236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716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Дружат народы нашей страны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402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1" name="AutoShape 3" descr="Русская народная сказка - Теремок.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796" name="AutoShape 4" descr="Объявление Женские казахские жилетки на прокат для взрослых и детей,  Астана. Продажа Женские казахские жилетки на прокат для взрослых и детей,  Астана. Продам Карнавальные костюмы Астана - Доска объявлений AdMir Астана  - 630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Женские казахские жилетки на прокат для взрослых  и детей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Женские казахские жилетки на прокат для взрослых  и детей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54727" y="473517"/>
            <a:ext cx="9434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приветствовали гостей мама и </a:t>
            </a:r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Данияр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Опишите одежду Данияра и мамы. Придумайте прилагательные.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083" y="2243138"/>
            <a:ext cx="1464704" cy="2197055"/>
          </a:xfrm>
          <a:prstGeom prst="rect">
            <a:avLst/>
          </a:prstGeom>
        </p:spPr>
      </p:pic>
      <p:pic>
        <p:nvPicPr>
          <p:cNvPr id="41" name="Picture 18" descr="Саукеле! Красивая девушка в восточной части казахского золотых ювелирных  изделий — стоковая иллюстрация | Instagram logo, Beautiful, Illustration"/>
          <p:cNvPicPr>
            <a:picLocks noChangeAspect="1" noChangeArrowheads="1"/>
          </p:cNvPicPr>
          <p:nvPr/>
        </p:nvPicPr>
        <p:blipFill>
          <a:blip r:embed="rId3"/>
          <a:srcRect l="15528" r="10079"/>
          <a:stretch>
            <a:fillRect/>
          </a:stretch>
        </p:blipFill>
        <p:spPr bwMode="auto">
          <a:xfrm>
            <a:off x="1373332" y="2314575"/>
            <a:ext cx="1219618" cy="1886814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759526" y="1856510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Қош келдіңіздер!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57287" y="4529138"/>
            <a:ext cx="7693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мамы Данияра есть белое платье – </a:t>
            </a:r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көйлек</a:t>
            </a:r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синий </a:t>
            </a:r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камзол</a:t>
            </a:r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на голове красивый блестящий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убор – </a:t>
            </a:r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сәукеле</a:t>
            </a:r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29088" y="2414588"/>
            <a:ext cx="6757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Данияр одет в казахский национальный 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костюм синего цвета с золотистыми узорами.  Рубашка жёлтого цвета.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1" name="AutoShape 3" descr="Русская народная сказка - Теремок.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14414" y="657226"/>
            <a:ext cx="9744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Какие национальные блюда приготовила мама Данияра?</a:t>
            </a:r>
          </a:p>
        </p:txBody>
      </p:sp>
      <p:pic>
        <p:nvPicPr>
          <p:cNvPr id="1026" name="Picture 2" descr="Казахская национальная кух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76" y="1471613"/>
            <a:ext cx="3630612" cy="2901950"/>
          </a:xfrm>
          <a:prstGeom prst="rect">
            <a:avLst/>
          </a:prstGeom>
          <a:noFill/>
        </p:spPr>
      </p:pic>
      <p:pic>
        <p:nvPicPr>
          <p:cNvPr id="1028" name="Picture 4" descr="Степной этикет – газета «ИНФОРМБИРЖА news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026" y="1457323"/>
            <a:ext cx="3559175" cy="290036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800225" y="4843463"/>
            <a:ext cx="6707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Мама Данияра приготовила бауырсаки,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кумыс, мясо.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343149" y="528638"/>
            <a:ext cx="753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Какую игру предложил детям папа Данияра?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r="-640" b="6965"/>
          <a:stretch/>
        </p:blipFill>
        <p:spPr>
          <a:xfrm>
            <a:off x="5536531" y="3171073"/>
            <a:ext cx="3785936" cy="26248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867" y="1185863"/>
            <a:ext cx="3909467" cy="2607844"/>
          </a:xfrm>
          <a:prstGeom prst="rect">
            <a:avLst/>
          </a:prstGeom>
        </p:spPr>
      </p:pic>
      <p:sp>
        <p:nvSpPr>
          <p:cNvPr id="70658" name="AutoShape 2" descr="Архив: Тогыз кумалак ойыны - 2 400 тг. Есть доставка!: 2 400 тг. -  Настольные игры Алматы на Ol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0" name="AutoShape 4" descr="Архив: Тогыз кумалак ойыны - 2 400 тг. Есть доставка!: 2 400 тг. -  Настольные игры Алматы на Ol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62" name="Picture 6" descr="Haши предки имели oсoбoе мирoвoззрение свoйственнoе тoлькo кoчевым нaрoдoм  - бет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488" y="1184275"/>
            <a:ext cx="2619375" cy="174307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471613" y="4243387"/>
            <a:ext cx="3264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</a:t>
            </a:r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ҒЫЗ ҚҰМАЛАҚ –</a:t>
            </a:r>
          </a:p>
          <a:p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интеллектуальная </a:t>
            </a:r>
          </a:p>
          <a:p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настольная игра.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 descr="http://img-fotki.yandex.ru/get/15562/200418627.38/0_11112a_b27389b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58068" y="501133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гостях у Арины.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05" y="1121922"/>
            <a:ext cx="2519112" cy="33588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44" y="1475131"/>
            <a:ext cx="2126916" cy="3190374"/>
          </a:xfrm>
          <a:prstGeom prst="rect">
            <a:avLst/>
          </a:prstGeom>
        </p:spPr>
      </p:pic>
      <p:sp>
        <p:nvSpPr>
          <p:cNvPr id="71682" name="AutoShape 2" descr="Ложки — русский народный музыкальный инструмент — Русское общество в  Салони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4" name="Picture 4" descr="Ложки — русский народный музыкальный инструмент — Русское общество в  Салоник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4875" y="1157584"/>
            <a:ext cx="3259138" cy="1833266"/>
          </a:xfrm>
          <a:prstGeom prst="rect">
            <a:avLst/>
          </a:prstGeom>
          <a:noFill/>
        </p:spPr>
      </p:pic>
      <p:pic>
        <p:nvPicPr>
          <p:cNvPr id="71686" name="Picture 6" descr="Ложки деревянные большие, хохломская роспись, набор из 4 штук Русские  сувениры 13828521 в интернет-магазине Wildberries"/>
          <p:cNvPicPr>
            <a:picLocks noChangeAspect="1" noChangeArrowheads="1"/>
          </p:cNvPicPr>
          <p:nvPr/>
        </p:nvPicPr>
        <p:blipFill>
          <a:blip r:embed="rId5" cstate="print"/>
          <a:srcRect l="3029" t="12469" r="1542" b="9476"/>
          <a:stretch>
            <a:fillRect/>
          </a:stretch>
        </p:blipFill>
        <p:spPr bwMode="auto">
          <a:xfrm>
            <a:off x="9301163" y="1568291"/>
            <a:ext cx="1771650" cy="1932147"/>
          </a:xfrm>
          <a:prstGeom prst="rect">
            <a:avLst/>
          </a:prstGeom>
          <a:noFill/>
        </p:spPr>
      </p:pic>
      <p:sp>
        <p:nvSpPr>
          <p:cNvPr id="71688" name="AutoShape 8" descr="Нежные апельсиновые блинчики - пошаговый рецепт с фото. Автор рецепта  Светлана Блажкив . - Cookp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92" name="AutoShape 12" descr="Путешествие в Россию – полный справоч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94" name="AutoShape 14" descr="Путешествие в Россию – полный справоч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96" name="Picture 16" descr="Русская национальная кух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3345328"/>
            <a:ext cx="3176587" cy="2242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 descr="http://img-fotki.yandex.ru/get/15562/200418627.38/0_11112a_b27389b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25" y="542835"/>
            <a:ext cx="9729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приветствовала гостей семья Арины?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чего состоит национальный костюм мамы и Арины? Какой он?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24432" y="1658422"/>
            <a:ext cx="3332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Добро пожаловать!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rcRect l="17682" r="15960"/>
          <a:stretch>
            <a:fillRect/>
          </a:stretch>
        </p:blipFill>
        <p:spPr>
          <a:xfrm>
            <a:off x="1243013" y="1957387"/>
            <a:ext cx="1561598" cy="31377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rcRect l="16194" r="11257"/>
          <a:stretch>
            <a:fillRect/>
          </a:stretch>
        </p:blipFill>
        <p:spPr>
          <a:xfrm>
            <a:off x="2971801" y="2481245"/>
            <a:ext cx="1243012" cy="2570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43401" y="2428877"/>
            <a:ext cx="61510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Русский национальный костюм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мамы и Арины состоит из красного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сарафана с узорами, белой рубашки 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красивого головного убора - 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кокошника.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 descr="http://img-fotki.yandex.ru/get/15562/200418627.38/0_11112a_b27389b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00162" y="542925"/>
            <a:ext cx="9715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какую игру предложили сыграть гостям мама и Арина?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6" descr="Ложки деревянные большие, хохломская роспись, набор из 4 штук Русские  сувениры 13828521 в интернет-магазине Wildberries"/>
          <p:cNvPicPr>
            <a:picLocks noChangeAspect="1" noChangeArrowheads="1"/>
          </p:cNvPicPr>
          <p:nvPr/>
        </p:nvPicPr>
        <p:blipFill>
          <a:blip r:embed="rId2" cstate="print"/>
          <a:srcRect l="3029" t="12469" r="1542" b="9476"/>
          <a:stretch>
            <a:fillRect/>
          </a:stretch>
        </p:blipFill>
        <p:spPr bwMode="auto">
          <a:xfrm>
            <a:off x="2028825" y="3597115"/>
            <a:ext cx="1771650" cy="193214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162425" y="1137374"/>
            <a:ext cx="678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Ложки 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 древнейший славянский  ударный музыкальный инструмент. Музыкальные ложки по внешнему виду мало чем отличаются от обычных столовых деревянных ложек, только выделываются они из более твёрдых пород дерева.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3730" name="Picture 2" descr="Лучик Света&quot; - энциклопедия для детей: музыкальные инструмен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1300162"/>
            <a:ext cx="3019894" cy="2263775"/>
          </a:xfrm>
          <a:prstGeom prst="rect">
            <a:avLst/>
          </a:prstGeom>
          <a:noFill/>
        </p:spPr>
      </p:pic>
      <p:pic>
        <p:nvPicPr>
          <p:cNvPr id="19" name="Picture 4" descr="Ложки — русский народный музыкальный инструмент — Русское общество в  Салоник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763" y="3843634"/>
            <a:ext cx="3259138" cy="1833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 descr="http://img-fotki.yandex.ru/get/15562/200418627.38/0_11112a_b27389b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514261"/>
            <a:ext cx="674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Чем угощала гостей мама Арины?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16" descr="Русская национальная кух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99" y="1257300"/>
            <a:ext cx="4276726" cy="3273425"/>
          </a:xfrm>
          <a:prstGeom prst="rect">
            <a:avLst/>
          </a:prstGeom>
          <a:noFill/>
        </p:spPr>
      </p:pic>
      <p:pic>
        <p:nvPicPr>
          <p:cNvPr id="74756" name="Picture 4" descr="Русская еда, Хлеб и выпечка, фото, Россия / Trip in Rus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812" y="1285875"/>
            <a:ext cx="3502026" cy="323373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42976" y="4743451"/>
            <a:ext cx="8119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Мама Арины угощала гостей вкусными блинами,</a:t>
            </a:r>
          </a:p>
          <a:p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пирогами, булочками.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 descr="http://img-fotki.yandex.ru/get/15562/200418627.38/0_11112a_b27389b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00113" y="471398"/>
            <a:ext cx="1004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Придумайте предложения, используя предлоги. Назовите предлоги.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Образец: На столе стоит тарелка с блинами.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8" name="Picture 16" descr="Русская национальная кух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49" y="1580470"/>
            <a:ext cx="4276726" cy="2621641"/>
          </a:xfrm>
          <a:prstGeom prst="rect">
            <a:avLst/>
          </a:prstGeom>
          <a:noFill/>
        </p:spPr>
      </p:pic>
      <p:pic>
        <p:nvPicPr>
          <p:cNvPr id="74756" name="Picture 4" descr="Русская еда, Хлеб и выпечка, фото, Россия / Trip in Rus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1950" y="1628776"/>
            <a:ext cx="3502026" cy="254793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42976" y="4414838"/>
            <a:ext cx="8026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столе очень много угощений. Мы пили чай</a:t>
            </a:r>
          </a:p>
          <a:p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вкусными блинчиками и вареньем. Ели пирог 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тыквой. Пили компот </a:t>
            </a:r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</a:t>
            </a:r>
            <a:r>
              <a:rPr lang="kk-KZ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красивой посуды.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75" y="642938"/>
            <a:ext cx="9215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Назовите жанр этого произведения. Прохлопайте ритм.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04925" y="124292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Ложки разными бывают,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на них порой играют.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Отбивают ритм такой.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Сразу в пляс пойдёт любой.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" descr="Лучик Света&quot; - энциклопедия для детей: музыкальные инстру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863" y="1543050"/>
            <a:ext cx="3019894" cy="22637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785938" y="3114675"/>
            <a:ext cx="34804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Стихотворение.</a:t>
            </a:r>
          </a:p>
          <a:p>
            <a:r>
              <a:rPr lang="kk-KZ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бывают – играют</a:t>
            </a:r>
          </a:p>
          <a:p>
            <a:r>
              <a:rPr lang="kk-KZ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такой - любой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79595" y="572571"/>
            <a:ext cx="3934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Закончите пословицы: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9" y="1186934"/>
            <a:ext cx="6226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Дерево крепко корнями, а человек …</a:t>
            </a:r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997807" y="2401372"/>
            <a:ext cx="6444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Одна у человека мать, одна у него и …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05405" y="1715572"/>
            <a:ext cx="4652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Стыдно не знать, стыдно…</a:t>
            </a:r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100887" y="1028701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друзьями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3538" y="165735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учиться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2337" y="2343150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Родина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78" name="AutoShape 2" descr="Праздник Навруз Наурыз 2020 — лучшие картинки открытки с поздравлен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С ПРАЗДНИКОМ НАВРУЗ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149" y="3271837"/>
            <a:ext cx="3551610" cy="2190750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/>
          <a:srcRect l="4754" t="5170" r="6967" b="6399"/>
          <a:stretch/>
        </p:blipFill>
        <p:spPr>
          <a:xfrm>
            <a:off x="6135874" y="3069082"/>
            <a:ext cx="2550926" cy="25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4450" y="1457325"/>
            <a:ext cx="91919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вы узнаете больше о празднике Наурыз;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будете слушать текст, отвечать на вопросы;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выучите стихотворение и озаглавите его;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сможете описать одежду, используя прилагательные;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составите предложения по картинкам;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закончите пословицы;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определите жанр текстов.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76750" y="10429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здесь сегодня собрались,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Чтоб встретить праздник – Наурыз!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Улыбки, шутки, звонкий смех,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Пусть радуют сегодня всех!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6324" y="3971836"/>
            <a:ext cx="5067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Возьмёмся за руки, друзья,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Ведь мы- единая семья: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Татарин, русский и казах,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Литовец, немец и поляк.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026" y="1211822"/>
            <a:ext cx="2357437" cy="23574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57388" y="457200"/>
            <a:ext cx="637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Прочитайте. Определите жанр текста.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6" descr="Национальные костюмы мира | Журнал Ярмарки Масте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2643188"/>
            <a:ext cx="2070441" cy="315753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86162" y="2957513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СТИХОТВОРЕНИЯ</a:t>
            </a:r>
            <a:endParaRPr lang="ru-RU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846984" y="765896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4450" y="1457325"/>
            <a:ext cx="92929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вы узнали больше о празднике Наурыз;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слушали текст, отвечали на вопросы;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выучили стихотворение и озаглавили его;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смогли описать одежду, используя прилагательные;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составили предложения по картинкам;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закончили пословицы;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определили жанр текстов.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85875" y="928688"/>
            <a:ext cx="9844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Какой скоро будет праздник?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22 марта – Наурыз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мейрамы.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Нас приглашают в гости Данияр и Арина.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Здорово. Но сначала послушай о празднике Наурыз.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0326" y="485775"/>
            <a:ext cx="622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Послушайте диалог Робика и Саната.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98" y="2728913"/>
            <a:ext cx="3352799" cy="2593759"/>
          </a:xfrm>
          <a:prstGeom prst="rect">
            <a:avLst/>
          </a:prstGeom>
        </p:spPr>
      </p:pic>
      <p:pic>
        <p:nvPicPr>
          <p:cNvPr id="24" name="Picture 2" descr="Фото © Светлана Фурм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846" y="2728914"/>
            <a:ext cx="3655291" cy="2569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Разработка классного часа на тему &quot;Наурыз - праздник равноденствия&quot; (1- 9  классы). - классному руководителю, проче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Разработка классного часа на тему &quot;Наурыз - праздник равноденствия&quot; (1- 9  классы). - классному руководителю, проче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85850" y="775811"/>
            <a:ext cx="970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ярким солнцем и долгожданным теплом на нашу землю пришел весенний праздник Наурыз мейрамы. Это один из самых древних праздников у многих народов Азии. Он отмечается уже более пяти тысяч лет, как праздник весны, обновления природы, начало года, новой жизни…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654" name="Picture 6" descr="МОФ &quot;Инициатива Розы Отунбаево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613" y="2920339"/>
            <a:ext cx="5029199" cy="2508911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328738" y="671512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4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4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4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4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4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71925" y="414338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Послушайте текст.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Разработка классного часа на тему &quot;Наурыз - праздник равноденствия&quot; (1- 9  классы). - классному руководителю, проче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Разработка классного часа на тему &quot;Наурыз - праздник равноденствия&quot; (1- 9  классы). - классному руководителю, проче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071563" y="528637"/>
            <a:ext cx="92752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Знаешь ли ты, что в старину до прихода Наурыза люди 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приводили свои дома и хозяйство в порядок, в честь 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праздника сажали деревья, цветы. Считалось, что если 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Наурыз входит в чистый дом к хорошему хозяину, то</a:t>
            </a:r>
          </a:p>
          <a:p>
            <a:r>
              <a:rPr lang="kk-KZ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болезни, неудачи, невзгоды обходят его стороной.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6802" name="Picture 2" descr="Наурыз Мейрамы - самый любимый праздник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787" y="2686316"/>
            <a:ext cx="5743576" cy="3004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Разработка классного часа на тему &quot;Наурыз - праздник равноденствия&quot; (1- 9  классы). - классному руководителю, проче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Разработка классного часа на тему &quot;Наурыз - праздник равноденствия&quot; (1- 9  классы). - классному руководителю, проче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85838" y="4014785"/>
            <a:ext cx="82333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Люди приводили свои дома и хозяйство в порядок, в честь </a:t>
            </a:r>
          </a:p>
          <a:p>
            <a:r>
              <a:rPr lang="kk-KZ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праздника сажали деревья, цветы. Считалось, что если </a:t>
            </a:r>
          </a:p>
          <a:p>
            <a:r>
              <a:rPr lang="kk-KZ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Наурыз входит в чистый дом к хорошему хозяину, то</a:t>
            </a:r>
          </a:p>
          <a:p>
            <a:r>
              <a:rPr lang="kk-KZ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болезни, неудачи, невзгоды обходят его стороной.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7288" y="657225"/>
            <a:ext cx="6497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Какой праздник пришёл на нашу землю?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отмечается этот праздник?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делали люди в честь праздника и почему?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28701" y="2143035"/>
            <a:ext cx="8643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ярким солнцем и долгожданным теплом на нашу землю пришел весенний праздник Наурыз мейрамы. 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47739" y="3095922"/>
            <a:ext cx="8196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 отмечается уже более пяти тысяч лет, как праздник весны, обновления природы, начало года, новой жизни…</a:t>
            </a:r>
            <a:endParaRPr lang="ru-RU" sz="2000" dirty="0"/>
          </a:p>
        </p:txBody>
      </p:sp>
      <p:pic>
        <p:nvPicPr>
          <p:cNvPr id="77826" name="Picture 2" descr="Наурыз мейра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5263" y="610817"/>
            <a:ext cx="1873250" cy="262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Презентация &quot;Загадки про мульт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Теремок - русская народная сказка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51660" y="931285"/>
            <a:ext cx="57492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Как повезло тебе и мне,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Мы родились в такой стране,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Куда ни глянь – кругом друзья!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Мой Казахстан! Республика моя!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65603" y="514988"/>
            <a:ext cx="3916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и выучите.</a:t>
            </a:r>
            <a:endParaRPr lang="ru-RU" sz="2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95" y="2814638"/>
            <a:ext cx="5073264" cy="26916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151" y="1049091"/>
            <a:ext cx="2852030" cy="23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Презентация &quot;Загадки про мульт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Теремок - русская народная сказка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37855" y="4734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чём говорится в стихотворении?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Придумайте заголовок.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5455" y="4003963"/>
            <a:ext cx="6264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Меня зовут Алинур. В стихотворении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говорится о нашей стране, о Родине.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бы назвал это стихотворение: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«Моя Родина».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30837" y="1759527"/>
            <a:ext cx="2674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Мой Казахстан.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Моя  страна. 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392" y="1427018"/>
            <a:ext cx="4932336" cy="236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1" name="AutoShape 3" descr="Русская народная сказка - Теремок.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68" y="3566177"/>
            <a:ext cx="2476570" cy="231186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060323" y="418006"/>
            <a:ext cx="420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Идём в гости к  Данияру.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796" name="AutoShape 4" descr="Объявление Женские казахские жилетки на прокат для взрослых и детей,  Астана. Продажа Женские казахские жилетки на прокат для взрослых и детей,  Астана. Продам Карнавальные костюмы Астана - Доска объявлений AdMir Астана  - 630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Женские казахские жилетки на прокат для взрослых  и детей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Женские казахские жилетки на прокат для взрослых  и детей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6" name="Picture 14" descr="КАЗАХСКАЯ КУХН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057" y="984542"/>
            <a:ext cx="4177346" cy="2298985"/>
          </a:xfrm>
          <a:prstGeom prst="rect">
            <a:avLst/>
          </a:prstGeom>
          <a:noFill/>
        </p:spPr>
      </p:pic>
      <p:sp>
        <p:nvSpPr>
          <p:cNvPr id="33808" name="AutoShape 16" descr="Урок-путешествие на тему &quot;Особенности казахского национального костюма&quot; -  изо, уро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6100" y="3566177"/>
            <a:ext cx="4461573" cy="2473675"/>
          </a:xfrm>
          <a:prstGeom prst="rect">
            <a:avLst/>
          </a:prstGeom>
        </p:spPr>
      </p:pic>
      <p:pic>
        <p:nvPicPr>
          <p:cNvPr id="33812" name="Picture 20" descr="Казахский национальный костюм | Fashion, Kimono top, Women's t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2993" y="623456"/>
            <a:ext cx="1534680" cy="2757053"/>
          </a:xfrm>
          <a:prstGeom prst="rect">
            <a:avLst/>
          </a:prstGeom>
          <a:noFill/>
        </p:spPr>
      </p:pic>
      <p:pic>
        <p:nvPicPr>
          <p:cNvPr id="41" name="Picture 2" descr="Казахские национальные жилетки (vests)| Облегчённые, цена 25000 Тг., купить  в Алматы — Satu.kz (ID#55058488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9503" y="914400"/>
            <a:ext cx="1596121" cy="2391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9234</TotalTime>
  <Words>766</Words>
  <Application>Microsoft Office PowerPoint</Application>
  <PresentationFormat>Широкоэкранный</PresentationFormat>
  <Paragraphs>134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720</cp:revision>
  <dcterms:created xsi:type="dcterms:W3CDTF">2017-01-10T11:09:36Z</dcterms:created>
  <dcterms:modified xsi:type="dcterms:W3CDTF">2024-12-02T07:55:40Z</dcterms:modified>
</cp:coreProperties>
</file>