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58" r:id="rId2"/>
    <p:sldId id="259" r:id="rId3"/>
    <p:sldId id="350" r:id="rId4"/>
    <p:sldId id="325" r:id="rId5"/>
    <p:sldId id="354" r:id="rId6"/>
    <p:sldId id="266" r:id="rId7"/>
    <p:sldId id="303" r:id="rId8"/>
    <p:sldId id="342" r:id="rId9"/>
    <p:sldId id="357" r:id="rId10"/>
    <p:sldId id="346" r:id="rId11"/>
    <p:sldId id="343" r:id="rId12"/>
    <p:sldId id="355" r:id="rId13"/>
    <p:sldId id="327" r:id="rId14"/>
    <p:sldId id="344" r:id="rId15"/>
    <p:sldId id="345" r:id="rId16"/>
    <p:sldId id="356" r:id="rId17"/>
    <p:sldId id="333" r:id="rId18"/>
    <p:sldId id="277" r:id="rId19"/>
    <p:sldId id="347" r:id="rId20"/>
    <p:sldId id="33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E3C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5226" autoAdjust="0"/>
  </p:normalViewPr>
  <p:slideViewPr>
    <p:cSldViewPr snapToGrid="0" showGuides="1">
      <p:cViewPr varScale="1">
        <p:scale>
          <a:sx n="87" d="100"/>
          <a:sy n="87" d="100"/>
        </p:scale>
        <p:origin x="389" y="5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pPr/>
              <a:t>02/12/2024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07513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95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95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5648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1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2259756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Тема урока: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r>
              <a:rPr lang="ru-RU" sz="24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Шаги к умению</a:t>
            </a:r>
            <a:r>
              <a:rPr lang="ru-RU" sz="24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2582837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2703654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8964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89" name="AutoShape 5" descr="Сказка Теремок русская народная с картинками - читать онлайн |  Иллюстрированные сказки на ночь для детей. Читать онлайн. |Детский сайт  Светлица: сказки, рассказы, развивающие игры и раскра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391" name="AutoShape 7" descr="Сказка Теремок русская народная с картинками - читать онлайн |  Иллюстрированные сказки на ночь для детей. Читать онлайн. |Детский сайт  Светлица: сказки, рассказы, развивающие игры и раскра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162858" y="3551527"/>
            <a:ext cx="484909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 сказке радость побеждает,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Сказка учит нас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 сказке звери оживают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Начинают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…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214439" y="473517"/>
            <a:ext cx="9121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D0D0D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Дополните тексты. Определите жанр текстов. Какие строчки рифмуются?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74618" y="1443428"/>
            <a:ext cx="5250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Тот, кто сказки уважает,</a:t>
            </a:r>
            <a:endParaRPr lang="ru-RU" sz="24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Непременно</a:t>
            </a:r>
            <a:r>
              <a:rPr lang="ru-RU" sz="2400" b="1" dirty="0" smtClean="0">
                <a:solidFill>
                  <a:schemeClr val="accent1"/>
                </a:solidFill>
                <a:latin typeface="Calibri"/>
                <a:ea typeface="Calibri" pitchFamily="34" charset="0"/>
                <a:cs typeface="Tahoma" pitchFamily="34" charset="0"/>
              </a:rPr>
              <a:t>…</a:t>
            </a: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 .</a:t>
            </a:r>
            <a:endParaRPr lang="ru-RU" sz="24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Превращаясь в мудреца,</a:t>
            </a:r>
            <a:endParaRPr lang="ru-RU" sz="24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Верит очень в </a:t>
            </a:r>
            <a:r>
              <a:rPr lang="ru-RU" sz="2400" b="1" dirty="0" smtClean="0">
                <a:solidFill>
                  <a:schemeClr val="accent1"/>
                </a:solidFill>
                <a:latin typeface="Calibri"/>
                <a:ea typeface="Calibri" pitchFamily="34" charset="0"/>
                <a:cs typeface="Tahoma" pitchFamily="34" charset="0"/>
              </a:rPr>
              <a:t>…</a:t>
            </a: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  .</a:t>
            </a:r>
            <a:endParaRPr lang="ru-RU" sz="24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77491" y="1828801"/>
            <a:ext cx="1955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вырастает,</a:t>
            </a:r>
            <a:endParaRPr lang="ru-RU" sz="24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00463" y="2528888"/>
            <a:ext cx="1375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чудеса.</a:t>
            </a:r>
            <a:endParaRPr lang="ru-RU" sz="24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5163" y="3943351"/>
            <a:ext cx="1497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любить.</a:t>
            </a:r>
            <a:endParaRPr lang="ru-RU" sz="24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15037" y="4643437"/>
            <a:ext cx="1734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говорить.</a:t>
            </a:r>
            <a:endParaRPr lang="ru-RU" sz="24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C837B12-1937-47A2-8F55-2FC942B2F727}"/>
              </a:ext>
            </a:extLst>
          </p:cNvPr>
          <p:cNvSpPr txBox="1"/>
          <p:nvPr/>
        </p:nvSpPr>
        <p:spPr>
          <a:xfrm flipH="1">
            <a:off x="1273572" y="1952625"/>
            <a:ext cx="221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Текстовое описание</a:t>
            </a:r>
            <a:endParaRPr lang="en-ID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89" name="AutoShape 5" descr="Сказка Теремок русская народная с картинками - читать онлайн |  Иллюстрированные сказки на ночь для детей. Читать онлайн. |Детский сайт  Светлица: сказки, рассказы, развивающие игры и раскра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391" name="AutoShape 7" descr="Сказка Теремок русская народная с картинками - читать онлайн |  Иллюстрированные сказки на ночь для детей. Читать онлайн. |Детский сайт  Светлица: сказки, рассказы, развивающие игры и раскра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000124" y="614363"/>
            <a:ext cx="101584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Прочитайте стихотворение. Найдите и подчеркните два глагола настоящего времени, выпишите слова-рифмы и предлоги.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76338" y="1500099"/>
            <a:ext cx="51387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В сказке радость побеждает,</a:t>
            </a:r>
            <a:endParaRPr lang="ru-RU" sz="2400" dirty="0" smtClean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Сказка учит нас любить.</a:t>
            </a:r>
            <a:endParaRPr lang="ru-RU" sz="2400" dirty="0" smtClean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В сказке звери оживают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Начинают говорить.</a:t>
            </a:r>
            <a:r>
              <a:rPr lang="ru-RU" sz="24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chemeClr val="accent5"/>
              </a:solidFill>
            </a:endParaRPr>
          </a:p>
        </p:txBody>
      </p:sp>
      <p:sp>
        <p:nvSpPr>
          <p:cNvPr id="20482" name="AutoShape 2" descr="Сказки для детей любого возраста. Читать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6" name="Picture 6" descr="Африканские сказки для дет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7675" y="2205074"/>
            <a:ext cx="3844925" cy="2967001"/>
          </a:xfrm>
          <a:prstGeom prst="rect">
            <a:avLst/>
          </a:prstGeom>
          <a:noFill/>
        </p:spPr>
      </p:pic>
      <p:pic>
        <p:nvPicPr>
          <p:cNvPr id="20488" name="Picture 8" descr="Сказка о животных для детей старшего дошкольного возраста"/>
          <p:cNvPicPr>
            <a:picLocks noChangeAspect="1" noChangeArrowheads="1"/>
          </p:cNvPicPr>
          <p:nvPr/>
        </p:nvPicPr>
        <p:blipFill>
          <a:blip r:embed="rId3"/>
          <a:srcRect l="5520" t="2335" r="5865"/>
          <a:stretch>
            <a:fillRect/>
          </a:stretch>
        </p:blipFill>
        <p:spPr bwMode="auto">
          <a:xfrm>
            <a:off x="1543050" y="3071813"/>
            <a:ext cx="3088212" cy="2552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C837B12-1937-47A2-8F55-2FC942B2F727}"/>
              </a:ext>
            </a:extLst>
          </p:cNvPr>
          <p:cNvSpPr txBox="1"/>
          <p:nvPr/>
        </p:nvSpPr>
        <p:spPr>
          <a:xfrm flipH="1">
            <a:off x="1273572" y="1952625"/>
            <a:ext cx="221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Текстовое описание</a:t>
            </a:r>
            <a:endParaRPr lang="en-ID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89" name="AutoShape 5" descr="Сказка Теремок русская народная с картинками - читать онлайн |  Иллюстрированные сказки на ночь для детей. Читать онлайн. |Детский сайт  Светлица: сказки, рассказы, развивающие игры и раскра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391" name="AutoShape 7" descr="Сказка Теремок русская народная с картинками - читать онлайн |  Иллюстрированные сказки на ночь для детей. Читать онлайн. |Детский сайт  Светлица: сказки, рассказы, развивающие игры и раскра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257674" y="557213"/>
            <a:ext cx="29146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Проверьте себя.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76338" y="1500099"/>
            <a:ext cx="51387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В</a:t>
            </a: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сказке радость </a:t>
            </a:r>
            <a:r>
              <a:rPr lang="ru-RU" sz="2400" b="1" u="dbl" dirty="0" smtClean="0">
                <a:solidFill>
                  <a:schemeClr val="accent5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побеждает,</a:t>
            </a:r>
            <a:endParaRPr lang="ru-RU" sz="2400" u="dbl" dirty="0" smtClean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Сказка учит нас любить.</a:t>
            </a:r>
            <a:endParaRPr lang="ru-RU" sz="2400" dirty="0" smtClean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В</a:t>
            </a: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сказке звери </a:t>
            </a:r>
            <a:r>
              <a:rPr lang="ru-RU" sz="2400" b="1" u="dbl" dirty="0" smtClean="0">
                <a:solidFill>
                  <a:schemeClr val="accent5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оживают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Начинают говорить.</a:t>
            </a:r>
            <a:r>
              <a:rPr lang="ru-RU" sz="24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chemeClr val="accent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00613" y="4286251"/>
            <a:ext cx="437651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Слова-рифмы:</a:t>
            </a:r>
          </a:p>
          <a:p>
            <a:r>
              <a:rPr lang="ru-RU" sz="28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Побеждает - оживают</a:t>
            </a:r>
          </a:p>
          <a:p>
            <a:r>
              <a:rPr lang="ru-RU" sz="28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Любить - говорить</a:t>
            </a:r>
            <a:endParaRPr lang="ru-RU" sz="28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9458" name="Picture 2" descr="Книга сказок иллюстрация штока. иллюстрации насчитывающей сказок - 434777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3451" y="1543052"/>
            <a:ext cx="3387725" cy="2192338"/>
          </a:xfrm>
          <a:prstGeom prst="rect">
            <a:avLst/>
          </a:prstGeom>
          <a:noFill/>
        </p:spPr>
      </p:pic>
      <p:pic>
        <p:nvPicPr>
          <p:cNvPr id="19462" name="Picture 6" descr="Сказочный хвост | Премиум векто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0" y="3372103"/>
            <a:ext cx="2530475" cy="221113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095874" y="3750083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Предлог В</a:t>
            </a:r>
            <a:endParaRPr lang="ru-RU" sz="2400" b="1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AutoShape 3" descr="Занятие «Лягушка» для детей ясельной групп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429" name="AutoShape 21" descr="Маски-ободки для сказки Колоб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37" name="AutoShape 29" descr="Маска картон 3D Волк карнавальные, маскарадные купить в интернет-магазине  или недорого в розничном магазине в Москве рядом с м. Коньково. Доставка по  Москве и Росси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39" name="AutoShape 31" descr="Маска волка на голову из бумаги своими руками: как сделать объемную маску  оригами для детей по схем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957263" y="500062"/>
            <a:ext cx="99012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Прослушайте  сказку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Про умное Здоровье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»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и выполните задания.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928687" y="1528764"/>
            <a:ext cx="964406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 некотором царстве, сказочном государстве, жило-было Здоровье. Любило оно людей. Каждое утро на зарядку всех поднимало, принимать прохладный душ заставляло, обтираться влажным полотенцем принуждало, за правильным питанием следило.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Да только отмахивались, порой, люди. На таблетки, микстуры, мази, сиропы надеялись.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572" y="4333185"/>
            <a:ext cx="3642112" cy="19956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571" y="4333185"/>
            <a:ext cx="3208798" cy="200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AutoShape 3" descr="Занятие «Лягушка» для детей ясельной групп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429" name="AutoShape 21" descr="Маски-ободки для сказки Колоб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37" name="AutoShape 29" descr="Маска картон 3D Волк карнавальные, маскарадные купить в интернет-магазине  или недорого в розничном магазине в Москве рядом с м. Коньково. Доставка по  Москве и Росси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39" name="AutoShape 31" descr="Маска волка на голову из бумаги своими руками: как сделать объемную маску  оригами для детей по схем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42975" y="487740"/>
            <a:ext cx="100869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Но, как сказал один мудрец: «Здоровье в аптеке не купишь».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Надоело Здоровью по домам бегать. И решило Здоровье так: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— Кому я дорого, тот сам будет вести здоровый образ жизни. А кто не будет этого делать, тот пусть за мной побегает, поищет меня. Если найдет в аптеке, то хорошо. Да только сдаётся мне, что, чтобы быть здоровым, одной аптеки мало. Таблетки, микстуры, мази, сиропы помогут лишь на время. А крепкое здоровье добывается долго, да по крупицам.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241" y="3661410"/>
            <a:ext cx="3244266" cy="24347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872" y="3750083"/>
            <a:ext cx="3861553" cy="239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AutoShape 3" descr="Занятие «Лягушка» для детей ясельной групп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429" name="AutoShape 21" descr="Маски-ободки для сказки Колоб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37" name="AutoShape 29" descr="Маска картон 3D Волк карнавальные, маскарадные купить в интернет-магазине  или недорого в розничном магазине в Москве рядом с м. Коньково. Доставка по  Москве и Росси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39" name="AutoShape 31" descr="Маска волка на голову из бумаги своими руками: как сделать объемную маску  оригами для детей по схем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957264" y="814388"/>
            <a:ext cx="848677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1. Назовите главного героя сказки.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____________________________________.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2. Расставьте по порядку последовательность действий героя (1,2,3,4.)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54102"/>
              </p:ext>
            </p:extLst>
          </p:nvPr>
        </p:nvGraphicFramePr>
        <p:xfrm>
          <a:off x="1046163" y="2643187"/>
          <a:ext cx="8128002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0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823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Принуждало обтираться полотенцем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Следило за питанием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Поднимало на зарядку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Заставляло принимать душ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Любило людей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286" y="291702"/>
            <a:ext cx="2607751" cy="16163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4038" y="3308794"/>
            <a:ext cx="2079150" cy="198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AutoShape 3" descr="Занятие «Лягушка» для детей ясельной групп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429" name="AutoShape 21" descr="Маски-ободки для сказки Колоб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37" name="AutoShape 29" descr="Маска картон 3D Волк карнавальные, маскарадные купить в интернет-магазине  или недорого в розничном магазине в Москве рядом с м. Коньково. Доставка по  Москве и Росси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39" name="AutoShape 31" descr="Маска волка на голову из бумаги своими руками: как сделать объемную маску  оригами для детей по схем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089025" y="1164389"/>
            <a:ext cx="2596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ЗДОРОВЬЕ.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619301"/>
              </p:ext>
            </p:extLst>
          </p:nvPr>
        </p:nvGraphicFramePr>
        <p:xfrm>
          <a:off x="1021469" y="2107873"/>
          <a:ext cx="8128002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0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823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Принуждало </a:t>
                      </a:r>
                      <a:r>
                        <a:rPr lang="ru-RU" sz="2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обтираться полотенцем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ru-RU" sz="2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Следило за питанием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ru-RU" sz="2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Поднимало на зарядку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ru-RU" sz="2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Заставляло принимать душ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ru-RU" sz="2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Любило людей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ru-RU" sz="2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685087" y="385011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Проверьте себя.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3491" y="957532"/>
            <a:ext cx="2131093" cy="20357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2152" y="4290822"/>
            <a:ext cx="2279112" cy="148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go.imgsmail.ru/imgpreview?key=3e46628a296a10a3&amp;mb=imgdb_preview_ex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18" name="AutoShape 2" descr="Сказка Теремок русская народная с картинками - читать онлайн |  Иллюстрированные сказки на ночь для детей. Читать онлайн. |Детский сайт  Светлица: сказки, рассказы, развивающие игры и раскра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785937" y="585788"/>
            <a:ext cx="8029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Почему говорят: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Здоровье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всему голова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4424" y="1143001"/>
            <a:ext cx="57292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Меня зовут Назия. Я считаю, что правильно говорят: «Здоровье – всему голова». Потому что, когда человек здоров, он может всё: работать, бегать, прыгать, играть, учиться, заниматься спортом и многое другое.  А когда болеет, ему ничего не нужно. Поэтому  нужно всем следить за своим здоровьем и укреплять его.</a:t>
            </a:r>
            <a:endParaRPr lang="ru-RU" dirty="0"/>
          </a:p>
        </p:txBody>
      </p:sp>
      <p:pic>
        <p:nvPicPr>
          <p:cNvPr id="14339" name="Picture 3" descr="Маленькие счастливые дети занимаются спортом | Премиум векто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2138" y="1071563"/>
            <a:ext cx="3344863" cy="2576544"/>
          </a:xfrm>
          <a:prstGeom prst="rect">
            <a:avLst/>
          </a:prstGeom>
          <a:noFill/>
        </p:spPr>
      </p:pic>
      <p:pic>
        <p:nvPicPr>
          <p:cNvPr id="14341" name="Picture 5" descr="Дети занимаются спортом | Премиум векторы"/>
          <p:cNvPicPr>
            <a:picLocks noChangeAspect="1" noChangeArrowheads="1"/>
          </p:cNvPicPr>
          <p:nvPr/>
        </p:nvPicPr>
        <p:blipFill>
          <a:blip r:embed="rId3"/>
          <a:srcRect t="17268" b="18557"/>
          <a:stretch>
            <a:fillRect/>
          </a:stretch>
        </p:blipFill>
        <p:spPr bwMode="auto">
          <a:xfrm>
            <a:off x="3813175" y="3831157"/>
            <a:ext cx="5059363" cy="20124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749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028700" y="585788"/>
            <a:ext cx="394335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Любого ударишь –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Он злится и плачет.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А этого стукнешь –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От радости скачет!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То выше, то ниже,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То низом, то вскачь.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Кто он, догадался?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Резиновый ...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029325" y="671513"/>
            <a:ext cx="47434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Кто на льду меня догонит?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Мы бежим вперегонки.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А несут меня не кони,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А блестящие ...</a:t>
            </a:r>
          </a:p>
        </p:txBody>
      </p:sp>
      <p:pic>
        <p:nvPicPr>
          <p:cNvPr id="13317" name="Picture 5" descr="Мяч резиновый детский 15 см с22лп Русский Стиль. Игрушки для детей от 3 до  9 лет - купить в интернет-магази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6038" y="3271309"/>
            <a:ext cx="2244726" cy="2235729"/>
          </a:xfrm>
          <a:prstGeom prst="rect">
            <a:avLst/>
          </a:prstGeom>
          <a:noFill/>
        </p:spPr>
      </p:pic>
      <p:pic>
        <p:nvPicPr>
          <p:cNvPr id="13319" name="Picture 7" descr="Загадки про коньки | Загадки, стихи, колыбельные, скороговорки, потеш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3563" y="2905125"/>
            <a:ext cx="2028825" cy="20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775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C837B12-1937-47A2-8F55-2FC942B2F727}"/>
              </a:ext>
            </a:extLst>
          </p:cNvPr>
          <p:cNvSpPr txBox="1"/>
          <p:nvPr/>
        </p:nvSpPr>
        <p:spPr>
          <a:xfrm flipH="1">
            <a:off x="1273572" y="1952625"/>
            <a:ext cx="221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Текстовое описание</a:t>
            </a:r>
            <a:endParaRPr lang="en-ID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89" name="AutoShape 5" descr="Сказка Теремок русская народная с картинками - читать онлайн |  Иллюстрированные сказки на ночь для детей. Читать онлайн. |Детский сайт  Светлица: сказки, рассказы, развивающие игры и раскра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391" name="AutoShape 7" descr="Сказка Теремок русская народная с картинками - читать онлайн |  Иллюстрированные сказки на ночь для детей. Читать онлайн. |Детский сайт  Светлица: сказки, рассказы, развивающие игры и раскра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262062" y="49443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Ранним утром вдоль дороги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траве блестит роса,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дороге едут ноги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бегут два колеса.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 загадки есть ответ –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Это мой ...</a:t>
            </a:r>
          </a:p>
        </p:txBody>
      </p:sp>
      <p:sp>
        <p:nvSpPr>
          <p:cNvPr id="12294" name="AutoShape 6" descr="Купить велосипед Formula Wild для детей ростом от 110 до 130, (колеса 18  дюймов, два дополнительных боковых колеса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Детские велосипеды «Formula» - игрушка или необходимос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8" name="AutoShape 10" descr="Купить велосипед Formula Wild для детей ростом от 110 до 130, (колеса 18  дюймов, два дополнительных боковых колеса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300" name="Picture 12" descr="Велосипед картинки для детей » Скачать лучшие картинки бесплатно на рабочий  сто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3325" y="2552565"/>
            <a:ext cx="4757738" cy="303861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2986088" y="2357438"/>
            <a:ext cx="1890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велосипед</a:t>
            </a:r>
            <a:endParaRPr lang="ru-RU" sz="24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3895" y="603527"/>
            <a:ext cx="4860758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Сегодня на уроке</a:t>
            </a:r>
            <a:r>
              <a:rPr lang="ru-RU" sz="28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2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485900" y="1371600"/>
            <a:ext cx="841533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вы повторите и закрепите свои знания и умения по разделу «Традиции 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и фольклор»;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повторите имена существительные, глаголы;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составите по картинкам предложения;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-определите жанры текстов;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прочитаете сказку и ответите на вопросы;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сможете самостоятельно сделать вывод о здоровье человека.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07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B072AA7-218E-43E8-9BA9-09941E2EED84}"/>
              </a:ext>
            </a:extLst>
          </p:cNvPr>
          <p:cNvCxnSpPr>
            <a:cxnSpLocks/>
          </p:cNvCxnSpPr>
          <p:nvPr/>
        </p:nvCxnSpPr>
        <p:spPr>
          <a:xfrm>
            <a:off x="1025610" y="11573"/>
            <a:ext cx="0" cy="6493399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84DE227-5A6F-4213-A82A-9BDEF25DEE16}"/>
              </a:ext>
            </a:extLst>
          </p:cNvPr>
          <p:cNvCxnSpPr>
            <a:cxnSpLocks/>
          </p:cNvCxnSpPr>
          <p:nvPr/>
        </p:nvCxnSpPr>
        <p:spPr>
          <a:xfrm>
            <a:off x="1031885" y="2078182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FAE6CBAE-F2C0-4143-ABB3-3AD28F9337AB}"/>
              </a:ext>
            </a:extLst>
          </p:cNvPr>
          <p:cNvSpPr txBox="1"/>
          <p:nvPr/>
        </p:nvSpPr>
        <p:spPr>
          <a:xfrm flipH="1">
            <a:off x="1296647" y="894060"/>
            <a:ext cx="221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Текстовое описание</a:t>
            </a:r>
            <a:endParaRPr lang="en-ID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FBEACF0-B580-44FA-B54A-799D522A9745}"/>
              </a:ext>
            </a:extLst>
          </p:cNvPr>
          <p:cNvSpPr txBox="1"/>
          <p:nvPr/>
        </p:nvSpPr>
        <p:spPr>
          <a:xfrm flipH="1">
            <a:off x="1296647" y="2427555"/>
            <a:ext cx="833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E05E619-0C22-41D6-8AE2-9F9723DBB04F}"/>
              </a:ext>
            </a:extLst>
          </p:cNvPr>
          <p:cNvCxnSpPr>
            <a:cxnSpLocks/>
          </p:cNvCxnSpPr>
          <p:nvPr/>
        </p:nvCxnSpPr>
        <p:spPr>
          <a:xfrm>
            <a:off x="1042563" y="5844989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3B1460CF-FA64-4B9D-A5C4-F8F3E9A6CDA8}"/>
              </a:ext>
            </a:extLst>
          </p:cNvPr>
          <p:cNvSpPr txBox="1"/>
          <p:nvPr/>
        </p:nvSpPr>
        <p:spPr>
          <a:xfrm flipH="1">
            <a:off x="1307325" y="4299370"/>
            <a:ext cx="833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endParaRPr lang="en-ID" b="1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4" name="AutoShape 4" descr="http://prazdnichek.info/uploads/posts/2010-04/1271884810_img3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4" name="AutoShape 14" descr="https://www.owoman.ru/assets/images/moda/233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518372" y="737321"/>
            <a:ext cx="2060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Итог урока: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1042988" y="1385888"/>
            <a:ext cx="88011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вы закрепили свои знания и умения по разделу «Традиции и фольклор»;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повторили имена существительные, глаголы;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составили по картинкам предложения;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-определили жанры текстов;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прочитали сказку и ответили на вопросы;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смогли самостоятельно сделать вывод о здоровье человека.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151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 descr="Презентация &quot;Загадки про мульти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AutoShape 6" descr="Теремок - русская народная сказка читать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551709" y="515036"/>
            <a:ext cx="6405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D0D0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 кого пришли телеграммы? </a:t>
            </a: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674" name="AutoShape 2" descr="Telegram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6" name="Picture 4" descr="ᐈ Телеграммы рисунки, фотографии телеграмма | скачать на Depositphotos®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5023" y="1143923"/>
            <a:ext cx="4513407" cy="242764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205345" y="2258290"/>
            <a:ext cx="4087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Здравствуйте, друзья!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 раздавил теремок. 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 его и сделаю.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8678" name="Picture 6" descr="Пустая телеграмма иллюстрация вектора. иллюстрации насчитывающей телеграмма  - 972284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2008" y="3004336"/>
            <a:ext cx="4083917" cy="2549236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6746784" y="3571569"/>
            <a:ext cx="3394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Привет,Цветик!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 теперь знаю, 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что такое рифма.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4621" y="3738791"/>
            <a:ext cx="44278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Медведь-косолапый</a:t>
            </a:r>
            <a:r>
              <a:rPr lang="ru-RU" sz="28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ru-RU" sz="28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 сказки «Теремок». </a:t>
            </a:r>
            <a:endParaRPr lang="ru-RU" sz="28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82202" y="5553572"/>
            <a:ext cx="5344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Незнайка из рассказа Н.Носова</a:t>
            </a:r>
          </a:p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«Как Незнайка сочинял стихи».</a:t>
            </a:r>
            <a:endParaRPr lang="ru-RU" sz="24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76" y="4712867"/>
            <a:ext cx="1379014" cy="199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Носов Николай Николаевич. Незнайка | Сказки для детей и взрослых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5" b="2687"/>
          <a:stretch/>
        </p:blipFill>
        <p:spPr bwMode="auto">
          <a:xfrm>
            <a:off x="7537600" y="842211"/>
            <a:ext cx="2047557" cy="172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ownload ТЕРЕМОК - сказка для детей Free for Android - ТЕРЕМОК - сказка для  детей APK Download - STEPrimo.co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106" y="4860120"/>
            <a:ext cx="1645952" cy="164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07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C837B12-1937-47A2-8F55-2FC942B2F727}"/>
              </a:ext>
            </a:extLst>
          </p:cNvPr>
          <p:cNvSpPr txBox="1"/>
          <p:nvPr/>
        </p:nvSpPr>
        <p:spPr>
          <a:xfrm flipH="1">
            <a:off x="1273572" y="1952625"/>
            <a:ext cx="221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Текстовое описание</a:t>
            </a:r>
            <a:endParaRPr lang="en-ID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89" name="AutoShape 5" descr="Сказка Теремок русская народная с картинками - читать онлайн |  Иллюстрированные сказки на ночь для детей. Читать онлайн. |Детский сайт  Светлица: сказки, рассказы, развивающие игры и раскра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391" name="AutoShape 7" descr="Сказка Теремок русская народная с картинками - читать онлайн |  Иллюстрированные сказки на ночь для детей. Читать онлайн. |Детский сайт  Светлица: сказки, рассказы, развивающие игры и раскра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108364" y="431953"/>
            <a:ext cx="9670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Подберите к картинкам имена существительные. На какие вопросы они отвечают? Какое правило спряталось в этих словах?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3554" name="Picture 2" descr="ᐈ Жираф крупным планом фотографии, картинки жирафа крупным планом | скачать  на Depositphotos®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2483" y="1842654"/>
            <a:ext cx="2102319" cy="2803092"/>
          </a:xfrm>
          <a:prstGeom prst="rect">
            <a:avLst/>
          </a:prstGeom>
          <a:noFill/>
        </p:spPr>
      </p:pic>
      <p:sp>
        <p:nvSpPr>
          <p:cNvPr id="23558" name="AutoShape 6" descr="Кира-скрап - клипарт и рамки на прозрачн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0" name="Picture 8" descr="Щука иллюстрации - векторные изображения, Щука иллюстрации картинки |  Depositphot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3466" y="1615172"/>
            <a:ext cx="2837007" cy="2392543"/>
          </a:xfrm>
          <a:prstGeom prst="rect">
            <a:avLst/>
          </a:prstGeom>
          <a:noFill/>
        </p:spPr>
      </p:pic>
      <p:pic>
        <p:nvPicPr>
          <p:cNvPr id="23562" name="Picture 10" descr="Машина для катания детей 45х110х55 см Красная - купить в Пятигорске оптом и  в розницу с доставкой"/>
          <p:cNvPicPr>
            <a:picLocks noChangeAspect="1" noChangeArrowheads="1"/>
          </p:cNvPicPr>
          <p:nvPr/>
        </p:nvPicPr>
        <p:blipFill>
          <a:blip r:embed="rId4" cstate="print"/>
          <a:srcRect l="4202" t="16501" b="18350"/>
          <a:stretch>
            <a:fillRect/>
          </a:stretch>
        </p:blipFill>
        <p:spPr bwMode="auto">
          <a:xfrm>
            <a:off x="3810001" y="1491129"/>
            <a:ext cx="2452253" cy="1667708"/>
          </a:xfrm>
          <a:prstGeom prst="rect">
            <a:avLst/>
          </a:prstGeom>
          <a:noFill/>
        </p:spPr>
      </p:pic>
      <p:pic>
        <p:nvPicPr>
          <p:cNvPr id="23564" name="Picture 12" descr="Домик деревенский png | Фотоальбом обложки, Детские рисунки, Картинк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98084" y="3484509"/>
            <a:ext cx="2144280" cy="20027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C837B12-1937-47A2-8F55-2FC942B2F727}"/>
              </a:ext>
            </a:extLst>
          </p:cNvPr>
          <p:cNvSpPr txBox="1"/>
          <p:nvPr/>
        </p:nvSpPr>
        <p:spPr>
          <a:xfrm flipH="1">
            <a:off x="1273572" y="1952625"/>
            <a:ext cx="221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Текстовое описание</a:t>
            </a:r>
            <a:endParaRPr lang="en-ID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89" name="AutoShape 5" descr="Сказка Теремок русская народная с картинками - читать онлайн |  Иллюстрированные сказки на ночь для детей. Читать онлайн. |Детский сайт  Светлица: сказки, рассказы, развивающие игры и раскра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391" name="AutoShape 7" descr="Сказка Теремок русская народная с картинками - читать онлайн |  Иллюстрированные сказки на ночь для детей. Читать онлайн. |Детский сайт  Светлица: сказки, рассказы, развивающие игры и раскра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350327" y="515081"/>
            <a:ext cx="30618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Проверьте себя.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3554" name="Picture 2" descr="ᐈ Жираф крупным планом фотографии, картинки жирафа крупным планом | скачать  на Depositphotos®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4774" y="1260763"/>
            <a:ext cx="2102319" cy="2803092"/>
          </a:xfrm>
          <a:prstGeom prst="rect">
            <a:avLst/>
          </a:prstGeom>
          <a:noFill/>
        </p:spPr>
      </p:pic>
      <p:sp>
        <p:nvSpPr>
          <p:cNvPr id="23558" name="AutoShape 6" descr="Кира-скрап - клипарт и рамки на прозрачн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0" name="Picture 8" descr="Щука иллюстрации - векторные изображения, Щука иллюстрации картинки |  Depositphot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5358" y="686918"/>
            <a:ext cx="2837007" cy="2392543"/>
          </a:xfrm>
          <a:prstGeom prst="rect">
            <a:avLst/>
          </a:prstGeom>
          <a:noFill/>
        </p:spPr>
      </p:pic>
      <p:pic>
        <p:nvPicPr>
          <p:cNvPr id="23562" name="Picture 10" descr="Машина для катания детей 45х110х55 см Красная - купить в Пятигорске оптом и  в розницу с доставкой"/>
          <p:cNvPicPr>
            <a:picLocks noChangeAspect="1" noChangeArrowheads="1"/>
          </p:cNvPicPr>
          <p:nvPr/>
        </p:nvPicPr>
        <p:blipFill>
          <a:blip r:embed="rId4" cstate="print"/>
          <a:srcRect l="4202" t="16501" b="18350"/>
          <a:stretch>
            <a:fillRect/>
          </a:stretch>
        </p:blipFill>
        <p:spPr bwMode="auto">
          <a:xfrm>
            <a:off x="4475019" y="1394147"/>
            <a:ext cx="2452253" cy="1667708"/>
          </a:xfrm>
          <a:prstGeom prst="rect">
            <a:avLst/>
          </a:prstGeom>
          <a:noFill/>
        </p:spPr>
      </p:pic>
      <p:pic>
        <p:nvPicPr>
          <p:cNvPr id="23564" name="Picture 12" descr="Домик деревенский png | Фотоальбом обложки, Детские рисунки, Картинк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93830" y="3609200"/>
            <a:ext cx="2144280" cy="2002758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1454727" y="4253346"/>
            <a:ext cx="1553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Жираф</a:t>
            </a:r>
            <a:endParaRPr lang="ru-RU" sz="28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26873" y="1080655"/>
            <a:ext cx="1733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Машина</a:t>
            </a:r>
            <a:endParaRPr lang="ru-RU" sz="28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878291" y="2743200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Щука</a:t>
            </a:r>
            <a:endParaRPr lang="ru-RU" sz="28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48945" y="4752109"/>
            <a:ext cx="1404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Домик</a:t>
            </a:r>
            <a:endParaRPr lang="ru-RU" sz="28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A14A170-C840-48F2-80FB-D86CFCE92CC8}"/>
              </a:ext>
            </a:extLst>
          </p:cNvPr>
          <p:cNvSpPr txBox="1"/>
          <p:nvPr/>
        </p:nvSpPr>
        <p:spPr>
          <a:xfrm flipH="1">
            <a:off x="1273572" y="1665187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1465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482" name="AutoShape 2" descr="https://i2.wp.com/orechi.ru/wp-content/uploads/2017/12/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411" name="AutoShape 3" descr="Русская народная сказка - Теремок. Читать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076037" y="484907"/>
          <a:ext cx="489527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6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8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19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Кто?</a:t>
                      </a:r>
                      <a:endParaRPr lang="ru-RU" sz="2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Что?</a:t>
                      </a:r>
                      <a:endParaRPr lang="ru-RU" sz="2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19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Жираф</a:t>
                      </a:r>
                      <a:endParaRPr lang="ru-RU" sz="2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Машина</a:t>
                      </a:r>
                      <a:endParaRPr lang="ru-RU" sz="2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19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Щука</a:t>
                      </a:r>
                      <a:endParaRPr lang="ru-RU" sz="2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Домик</a:t>
                      </a:r>
                      <a:endParaRPr lang="ru-RU" sz="2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1" name="Picture 2" descr="ᐈ Жираф крупным планом фотографии, картинки жирафа крупным планом | скачать  на Depositphotos®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1902" y="471053"/>
            <a:ext cx="1333391" cy="1777855"/>
          </a:xfrm>
          <a:prstGeom prst="rect">
            <a:avLst/>
          </a:prstGeom>
          <a:noFill/>
        </p:spPr>
      </p:pic>
      <p:pic>
        <p:nvPicPr>
          <p:cNvPr id="22" name="Picture 8" descr="Щука иллюстрации - векторные изображения, Щука иллюстрации картинки |  Depositphot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82160" y="573358"/>
            <a:ext cx="1493114" cy="1259193"/>
          </a:xfrm>
          <a:prstGeom prst="rect">
            <a:avLst/>
          </a:prstGeom>
          <a:noFill/>
        </p:spPr>
      </p:pic>
      <p:pic>
        <p:nvPicPr>
          <p:cNvPr id="23" name="Picture 10" descr="Машина для катания детей 45х110х55 см Красная - купить в Пятигорске оптом и  в розницу с доставкой"/>
          <p:cNvPicPr>
            <a:picLocks noChangeAspect="1" noChangeArrowheads="1"/>
          </p:cNvPicPr>
          <p:nvPr/>
        </p:nvPicPr>
        <p:blipFill>
          <a:blip r:embed="rId4" cstate="print"/>
          <a:srcRect l="4202" t="16501" b="18350"/>
          <a:stretch>
            <a:fillRect/>
          </a:stretch>
        </p:blipFill>
        <p:spPr bwMode="auto">
          <a:xfrm>
            <a:off x="7620003" y="2130715"/>
            <a:ext cx="1593272" cy="1083539"/>
          </a:xfrm>
          <a:prstGeom prst="rect">
            <a:avLst/>
          </a:prstGeom>
          <a:noFill/>
        </p:spPr>
      </p:pic>
      <p:pic>
        <p:nvPicPr>
          <p:cNvPr id="24" name="Picture 12" descr="Домик деревенский png | Фотоальбом обложки, Детские рисунки, Картин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90520" y="1718083"/>
            <a:ext cx="1409988" cy="1316929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3103418" y="2244436"/>
            <a:ext cx="4196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Имена существительные</a:t>
            </a:r>
            <a:endParaRPr lang="ru-RU" sz="24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rot="10800000" flipV="1">
            <a:off x="2964873" y="2840181"/>
            <a:ext cx="1413164" cy="789709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5680364" y="2854037"/>
            <a:ext cx="983673" cy="858981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216727" y="3768436"/>
            <a:ext cx="100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КТО?</a:t>
            </a:r>
            <a:endParaRPr lang="ru-RU" sz="24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51418" y="3699165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ЧТО?</a:t>
            </a:r>
            <a:endParaRPr lang="ru-RU" sz="24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371600" y="4184073"/>
            <a:ext cx="30540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называют людей 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 животных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555672" y="4170219"/>
            <a:ext cx="33698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называют 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неживые предметы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343891" y="5140036"/>
            <a:ext cx="2513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ОДУШЕВЛЁННЫЕ</a:t>
            </a:r>
            <a:endParaRPr lang="ru-RU" sz="20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555673" y="5112327"/>
            <a:ext cx="2866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НЕОДУШЕВЛЁННЫЕ</a:t>
            </a:r>
            <a:endParaRPr lang="ru-RU" sz="20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 descr="http://img-fotki.yandex.ru/get/15562/200418627.38/0_11112a_b27389b8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082698" y="1331469"/>
            <a:ext cx="854825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Лиса подошла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(на, к, из)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теремку.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Алдаркосе вытащил мясо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(на, к, из)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казана.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Волшебник пригласил друзей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(на, к, из)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день рождения.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16182" y="459663"/>
            <a:ext cx="9919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D0D0D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Раскройте скобки и назовите правильно слова с предлогами в предложениях.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2698" y="4472791"/>
            <a:ext cx="81644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Лиса подошла </a:t>
            </a: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теремку.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Алдаркосе вытащил мясо </a:t>
            </a: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казана.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Волшебник пригласил друзей </a:t>
            </a: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день рождения.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3554" name="Picture 2" descr="лиса картинка для детей - Поиск в Google | Рисунки животных, Иллюстрации  лисы, Рису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71012" y="1255543"/>
            <a:ext cx="1287463" cy="1835320"/>
          </a:xfrm>
          <a:prstGeom prst="rect">
            <a:avLst/>
          </a:prstGeom>
          <a:noFill/>
        </p:spPr>
      </p:pic>
      <p:pic>
        <p:nvPicPr>
          <p:cNvPr id="23556" name="Picture 4" descr="Сказка Хитрый Алдар-Косе читать текст онлайн, скачать бесплатн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0" y="2818351"/>
            <a:ext cx="1516063" cy="2201324"/>
          </a:xfrm>
          <a:prstGeom prst="rect">
            <a:avLst/>
          </a:prstGeom>
          <a:noFill/>
        </p:spPr>
      </p:pic>
      <p:pic>
        <p:nvPicPr>
          <p:cNvPr id="23558" name="Picture 6" descr="Pin on Pohádkové postavy , objekty , večerníčky , videa"/>
          <p:cNvPicPr>
            <a:picLocks noChangeAspect="1" noChangeArrowheads="1"/>
          </p:cNvPicPr>
          <p:nvPr/>
        </p:nvPicPr>
        <p:blipFill>
          <a:blip r:embed="rId4"/>
          <a:srcRect l="15310" r="24767"/>
          <a:stretch>
            <a:fillRect/>
          </a:stretch>
        </p:blipFill>
        <p:spPr bwMode="auto">
          <a:xfrm>
            <a:off x="5900739" y="2886075"/>
            <a:ext cx="1348451" cy="1500188"/>
          </a:xfrm>
          <a:prstGeom prst="rect">
            <a:avLst/>
          </a:prstGeom>
          <a:noFill/>
        </p:spPr>
      </p:pic>
      <p:pic>
        <p:nvPicPr>
          <p:cNvPr id="23560" name="Picture 8" descr="Плоский день рождения детей фон | Бесплатно векторы"/>
          <p:cNvPicPr>
            <a:picLocks noChangeAspect="1" noChangeArrowheads="1"/>
          </p:cNvPicPr>
          <p:nvPr/>
        </p:nvPicPr>
        <p:blipFill>
          <a:blip r:embed="rId5" cstate="print"/>
          <a:srcRect l="4340" t="15096" r="2210" b="10623"/>
          <a:stretch>
            <a:fillRect/>
          </a:stretch>
        </p:blipFill>
        <p:spPr bwMode="auto">
          <a:xfrm>
            <a:off x="3671889" y="2698507"/>
            <a:ext cx="1871661" cy="14877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861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C837B12-1937-47A2-8F55-2FC942B2F727}"/>
              </a:ext>
            </a:extLst>
          </p:cNvPr>
          <p:cNvSpPr txBox="1"/>
          <p:nvPr/>
        </p:nvSpPr>
        <p:spPr>
          <a:xfrm flipH="1">
            <a:off x="1273572" y="1952625"/>
            <a:ext cx="221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Текстовое описание</a:t>
            </a:r>
            <a:endParaRPr lang="en-ID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89" name="AutoShape 5" descr="Сказка Теремок русская народная с картинками - читать онлайн |  Иллюстрированные сказки на ночь для детей. Читать онлайн. |Детский сайт  Светлица: сказки, рассказы, развивающие игры и раскра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391" name="AutoShape 7" descr="Сказка Теремок русская народная с картинками - читать онлайн |  Иллюстрированные сказки на ночь для детей. Читать онлайн. |Детский сайт  Светлица: сказки, рассказы, развивающие игры и раскра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025236" y="512618"/>
            <a:ext cx="98090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Придумайте по картинке 2-3 предложения, используя слова-описания.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184922" y="1761898"/>
            <a:ext cx="6417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Образец: Весёлый Петрушка прыгает.</a:t>
            </a:r>
            <a:r>
              <a:rPr lang="ru-RU" sz="2400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20483" name="Picture 3" descr="Идеи на тему «Петрушка» (20+) | открытки, не имеющий вектора, старые  поздравительные открыт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1174" y="2389909"/>
            <a:ext cx="2247900" cy="2705100"/>
          </a:xfrm>
          <a:prstGeom prst="rect">
            <a:avLst/>
          </a:prstGeom>
          <a:noFill/>
        </p:spPr>
      </p:pic>
      <p:pic>
        <p:nvPicPr>
          <p:cNvPr id="20485" name="Picture 5" descr="Иллюстрация для распечатывания. Петрушка с гармошкой — скачать и  распечатать. Иллюстрации. «МААМ—картинки». Воспитателям детских садов,  школьным учителям и педагогам - Маам.р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38120" y="1205345"/>
            <a:ext cx="1546209" cy="2197245"/>
          </a:xfrm>
          <a:prstGeom prst="rect">
            <a:avLst/>
          </a:prstGeom>
          <a:noFill/>
        </p:spPr>
      </p:pic>
      <p:pic>
        <p:nvPicPr>
          <p:cNvPr id="20487" name="Picture 7" descr="клипарт петрушка игрушка: 14 тыс изображений найдено в Яндекс.Картинках |  Художественные промыслы, Логопедия, Логопедические игр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5358" y="2624287"/>
            <a:ext cx="2795444" cy="2869761"/>
          </a:xfrm>
          <a:prstGeom prst="rect">
            <a:avLst/>
          </a:prstGeom>
          <a:noFill/>
        </p:spPr>
      </p:pic>
      <p:pic>
        <p:nvPicPr>
          <p:cNvPr id="20489" name="Picture 9" descr="Блог Сурковой А.Н.: Рекомендуемые задания 3.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24157" y="2672340"/>
            <a:ext cx="2310534" cy="2559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C837B12-1937-47A2-8F55-2FC942B2F727}"/>
              </a:ext>
            </a:extLst>
          </p:cNvPr>
          <p:cNvSpPr txBox="1"/>
          <p:nvPr/>
        </p:nvSpPr>
        <p:spPr>
          <a:xfrm flipH="1">
            <a:off x="1273572" y="1952625"/>
            <a:ext cx="221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Текстовое описание</a:t>
            </a:r>
            <a:endParaRPr lang="en-ID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89" name="AutoShape 5" descr="Сказка Теремок русская народная с картинками - читать онлайн |  Иллюстрированные сказки на ночь для детей. Читать онлайн. |Детский сайт  Светлица: сказки, рассказы, развивающие игры и раскра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391" name="AutoShape 7" descr="Сказка Теремок русская народная с картинками - читать онлайн |  Иллюстрированные сказки на ночь для детей. Читать онлайн. |Детский сайт  Светлица: сказки, рассказы, развивающие игры и раскра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0483" name="Picture 3" descr="Идеи на тему «Петрушка» (20+) | открытки, не имеющий вектора, старые  поздравительные открыт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956" y="2112818"/>
            <a:ext cx="2247900" cy="2705100"/>
          </a:xfrm>
          <a:prstGeom prst="rect">
            <a:avLst/>
          </a:prstGeom>
          <a:noFill/>
        </p:spPr>
      </p:pic>
      <p:pic>
        <p:nvPicPr>
          <p:cNvPr id="20485" name="Picture 5" descr="Иллюстрация для распечатывания. Петрушка с гармошкой — скачать и  распечатать. Иллюстрации. «МААМ—картинки». Воспитателям детских садов,  школьным учителям и педагогам - Маам.р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38120" y="1205345"/>
            <a:ext cx="1546209" cy="2197245"/>
          </a:xfrm>
          <a:prstGeom prst="rect">
            <a:avLst/>
          </a:prstGeom>
          <a:noFill/>
        </p:spPr>
      </p:pic>
      <p:pic>
        <p:nvPicPr>
          <p:cNvPr id="20487" name="Picture 7" descr="клипарт петрушка игрушка: 14 тыс изображений найдено в Яндекс.Картинках |  Художественные промыслы, Логопедия, Логопедические игр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9212" y="2776687"/>
            <a:ext cx="2795444" cy="2869761"/>
          </a:xfrm>
          <a:prstGeom prst="rect">
            <a:avLst/>
          </a:prstGeom>
          <a:noFill/>
        </p:spPr>
      </p:pic>
      <p:pic>
        <p:nvPicPr>
          <p:cNvPr id="20489" name="Picture 9" descr="Блог Сурковой А.Н.: Рекомендуемые задания 3.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1757" y="2215140"/>
            <a:ext cx="2310534" cy="2559051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36073" y="554182"/>
            <a:ext cx="92409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Шустрый Петрушка играет на балалайке.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Озорной Петрушка весело играет на гармошке.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Румяный Петрушка танцует и поёт.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8865</TotalTime>
  <Words>831</Words>
  <Application>Microsoft Office PowerPoint</Application>
  <PresentationFormat>Широкоэкранный</PresentationFormat>
  <Paragraphs>160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Roboto Condensed</vt:lpstr>
      <vt:lpstr>Source Sans Pro</vt:lpstr>
      <vt:lpstr>Tahoma</vt:lpstr>
      <vt:lpstr>TimesNewRomanPSMT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Данагул</cp:lastModifiedBy>
  <cp:revision>726</cp:revision>
  <dcterms:created xsi:type="dcterms:W3CDTF">2017-01-10T11:09:36Z</dcterms:created>
  <dcterms:modified xsi:type="dcterms:W3CDTF">2024-12-02T07:56:03Z</dcterms:modified>
</cp:coreProperties>
</file>