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6" r:id="rId2"/>
    <p:sldId id="321" r:id="rId3"/>
    <p:sldId id="303" r:id="rId4"/>
    <p:sldId id="345" r:id="rId5"/>
    <p:sldId id="340" r:id="rId6"/>
    <p:sldId id="331" r:id="rId7"/>
    <p:sldId id="341" r:id="rId8"/>
    <p:sldId id="332" r:id="rId9"/>
    <p:sldId id="342" r:id="rId10"/>
    <p:sldId id="334" r:id="rId11"/>
    <p:sldId id="324" r:id="rId12"/>
    <p:sldId id="343" r:id="rId13"/>
    <p:sldId id="336" r:id="rId14"/>
    <p:sldId id="337" r:id="rId15"/>
    <p:sldId id="338" r:id="rId16"/>
    <p:sldId id="339" r:id="rId17"/>
    <p:sldId id="320" r:id="rId18"/>
    <p:sldId id="315" r:id="rId19"/>
    <p:sldId id="309" r:id="rId20"/>
    <p:sldId id="344" r:id="rId21"/>
    <p:sldId id="311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62553" autoAdjust="0"/>
  </p:normalViewPr>
  <p:slideViewPr>
    <p:cSldViewPr snapToGrid="0" showGuides="1">
      <p:cViewPr varScale="1">
        <p:scale>
          <a:sx n="87" d="100"/>
          <a:sy n="87" d="100"/>
        </p:scale>
        <p:origin x="437" y="5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11278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0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4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507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Удивительные факты о теле человека</a:t>
            </a:r>
            <a:r>
              <a:rPr lang="ru-RU" sz="2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632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82619" y="636539"/>
          <a:ext cx="8127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 делают?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число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 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Моргают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Мн.ч.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Н.в.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Икают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Мн.ч.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Н. в.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25681" y="3115975"/>
            <a:ext cx="8372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Глаголы изменяются по числам. Глаголы в единственном числе обозначают действие одного предмета. Глаголы во множественном числе обозначают действия нескольких предметов.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3050" y="2571750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Напоминаем!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48972" y="1069145"/>
            <a:ext cx="33903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Сердце -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жүрек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Почки -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бүйрек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Мозг   -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Лёгкие   -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Печень   -   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бауыр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Желудок  -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асқазан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3" name="Picture 6" descr="Мальчик в красной куртке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127" y="1031455"/>
            <a:ext cx="1755924" cy="292497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91974" y="1139482"/>
            <a:ext cx="1406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Руки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Ноги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Глаза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Уши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Рот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Нос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14463" y="493029"/>
            <a:ext cx="9672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Подумайте. Скажите предложениями, что у человека по 2, а что -1?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Что это - часть тела? Название частей тела. Части тела на английском для 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0110" y="3760584"/>
            <a:ext cx="3777815" cy="197562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523914" y="4289698"/>
            <a:ext cx="4013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 - это часть тела человека, которая имеет своё место расположения и своё предназначение.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 descr="Удивительные факты о теле человека (2 класс) - русский язык,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Мальчик в красной куртке | Бесплатно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951" y="830843"/>
            <a:ext cx="1673224" cy="406812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85637" y="998145"/>
            <a:ext cx="81483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человека есть: две почки, два лёгких,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две руки, две ноги, два глаза, два уха.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человека один мозг, одно сердце, одна печень,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один желудок, один рот, один нос.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4209" y="436098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60" name="AutoShape 4" descr="Как надо мыть руки? — Medu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4" name="AutoShape 8" descr="MemorySecret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6" name="AutoShape 10" descr="соблазнительный векторные изображения, графика и иллюстрации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6" descr="Детские руки (33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376" y="2754290"/>
            <a:ext cx="1800225" cy="1012626"/>
          </a:xfrm>
          <a:prstGeom prst="rect">
            <a:avLst/>
          </a:prstGeom>
          <a:noFill/>
        </p:spPr>
      </p:pic>
      <p:pic>
        <p:nvPicPr>
          <p:cNvPr id="29" name="Picture 6" descr="Шаблон и трафарет глаза для вырезания распечата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7174" y="2728297"/>
            <a:ext cx="1661927" cy="1498076"/>
          </a:xfrm>
          <a:prstGeom prst="rect">
            <a:avLst/>
          </a:prstGeom>
          <a:noFill/>
        </p:spPr>
      </p:pic>
      <p:pic>
        <p:nvPicPr>
          <p:cNvPr id="30" name="Picture 12" descr="Рот с зубами рисунок - подбор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5217" y="4122786"/>
            <a:ext cx="1842038" cy="1252586"/>
          </a:xfrm>
          <a:prstGeom prst="rect">
            <a:avLst/>
          </a:prstGeom>
          <a:noFill/>
        </p:spPr>
      </p:pic>
      <p:pic>
        <p:nvPicPr>
          <p:cNvPr id="31" name="Picture 2" descr="https://cdn2.vectorstock.com/i/1000x1000/09/31/human-nose-icon-vector-213009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5488" r="13483" b="11583"/>
          <a:stretch/>
        </p:blipFill>
        <p:spPr bwMode="auto">
          <a:xfrm>
            <a:off x="7458618" y="2595781"/>
            <a:ext cx="1333689" cy="1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Картинка для детей ухо (5 фото) 🔥 Прикольные картинки и юмор"/>
          <p:cNvPicPr>
            <a:picLocks noChangeAspect="1" noChangeArrowheads="1"/>
          </p:cNvPicPr>
          <p:nvPr/>
        </p:nvPicPr>
        <p:blipFill>
          <a:blip r:embed="rId8"/>
          <a:srcRect l="5948" t="5890" r="5702" b="9441"/>
          <a:stretch>
            <a:fillRect/>
          </a:stretch>
        </p:blipFill>
        <p:spPr bwMode="auto">
          <a:xfrm>
            <a:off x="5100394" y="4272777"/>
            <a:ext cx="1863113" cy="1383500"/>
          </a:xfrm>
          <a:prstGeom prst="rect">
            <a:avLst/>
          </a:prstGeom>
          <a:noFill/>
        </p:spPr>
      </p:pic>
      <p:pic>
        <p:nvPicPr>
          <p:cNvPr id="33" name="Picture 2" descr="Следы ноги двойные ребёнок и мальчик младенца Иллюстрация вектора -  иллюстрации насчитывающей мальчик, ребёнок: 8583995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00438" y="4107448"/>
            <a:ext cx="1524000" cy="152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6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Удивительные факты о теле человека (2 класс) - русский язык,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Подумай и скажи. Что у человека по 2, а что по одной? Сердце –жүрек Руки Почки-бүйрек Ноги Глаза Мозг-ми Уши Лёгкие-өкпе Рот Печень-бауыр Нос Желудок-асқазан Скажи по образцу: У человека две(два) .....  У человека один (одно) ..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30113" y="498764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Назовите внутренние органы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Образец: Мозг, сердце,…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3559" name="Picture 7" descr="Сборник №2 | Детские рисунки, Мультфильмы, Детские иг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577" y="1519846"/>
            <a:ext cx="2185844" cy="3114676"/>
          </a:xfrm>
          <a:prstGeom prst="rect">
            <a:avLst/>
          </a:prstGeom>
          <a:noFill/>
        </p:spPr>
      </p:pic>
      <p:sp>
        <p:nvSpPr>
          <p:cNvPr id="23563" name="AutoShape 11" descr="Рисование ладошками: солнце, сердце, сова, собака, свинья, слон | Расти  умным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93800" y="1808339"/>
            <a:ext cx="5035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Мозг, сердце, почки, лёгкие,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печень,  желудок – это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органы человека.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277772" y="3348111"/>
            <a:ext cx="58662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Из всех органов человека, какой является самым важным, самым главным органом и почему?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082018" y="4754879"/>
            <a:ext cx="70197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Это головной мозг, без его команды не будет работать ни один орган.</a:t>
            </a:r>
          </a:p>
        </p:txBody>
      </p:sp>
    </p:spTree>
    <p:extLst>
      <p:ext uri="{BB962C8B-B14F-4D97-AF65-F5344CB8AC3E}">
        <p14:creationId xmlns:p14="http://schemas.microsoft.com/office/powerpoint/2010/main" val="16970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566" grpId="0"/>
      <p:bldP spid="235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24546" y="318654"/>
            <a:ext cx="5999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Познакомься с информацией.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2755" y="784665"/>
            <a:ext cx="8262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Человеку нельзя самого себя пощекотать. Просто мозг знает, что он собирается сделать. </a:t>
            </a:r>
          </a:p>
        </p:txBody>
      </p:sp>
      <p:pic>
        <p:nvPicPr>
          <p:cNvPr id="16" name="Picture 4" descr="Как питание и спорт влияют на наш мозг? Советы Дэвида Перлмуттера | Мисс  Очарование - очаруй себя и весь мир вокруг!"/>
          <p:cNvPicPr>
            <a:picLocks noChangeAspect="1" noChangeArrowheads="1"/>
          </p:cNvPicPr>
          <p:nvPr/>
        </p:nvPicPr>
        <p:blipFill>
          <a:blip r:embed="rId3"/>
          <a:srcRect l="7382" t="17828" r="7409" b="13635"/>
          <a:stretch>
            <a:fillRect/>
          </a:stretch>
        </p:blipFill>
        <p:spPr bwMode="auto">
          <a:xfrm>
            <a:off x="2897946" y="1609883"/>
            <a:ext cx="3277772" cy="224466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289538" y="3963965"/>
            <a:ext cx="80373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Мозг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главный, вроде командира над всеми органами. Он всё знает и за всё отвечает. Головной мозг прикажет нам говорить, и мы говорим, прикажет рукам подняться – руки поднимаются, прикажет ногам ходить – ноги поднимаются, и мы ходим. 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 descr="https://ds05.infourok.ru/uploads/ex/0b89/001295a0-c3435985/hello_html_m6e0d87c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Как питание и спорт влияют на наш мозг? Советы Дэвида Перлмуттера | Мисс  Очарование - очаруй себя и весь мир вокруг!"/>
          <p:cNvPicPr>
            <a:picLocks noChangeAspect="1" noChangeArrowheads="1"/>
          </p:cNvPicPr>
          <p:nvPr/>
        </p:nvPicPr>
        <p:blipFill>
          <a:blip r:embed="rId3"/>
          <a:srcRect l="7382" t="17828" r="7409" b="13635"/>
          <a:stretch>
            <a:fillRect/>
          </a:stretch>
        </p:blipFill>
        <p:spPr bwMode="auto">
          <a:xfrm>
            <a:off x="4220307" y="1097280"/>
            <a:ext cx="2588456" cy="208201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86597" y="633046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ДУМАЕТ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6216" y="478302"/>
            <a:ext cx="1710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РЕШАЕТ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ЗАДАЧКИ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7102" y="3868616"/>
            <a:ext cx="6261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ПОМОГАЕТ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ЧИТАТЬ, СМЕЯТЬСЯ, БЕГАТЬ, ШУТИТЬ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3221504" y="1083214"/>
            <a:ext cx="1181685" cy="829992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639951" y="1364566"/>
            <a:ext cx="928467" cy="590843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5162843" y="3277774"/>
            <a:ext cx="689319" cy="14068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3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 descr="https://ds05.infourok.ru/uploads/ex/0b89/001295a0-c3435985/hello_html_m6e0d87c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7273" y="473471"/>
            <a:ext cx="8468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предложения. 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Назовите слова, где есть сочетания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ча-ща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чу-щу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446" y="1899138"/>
            <a:ext cx="8153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Организм человека – чудесный мир.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нём все части тела и органы дружно работают.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5231" y="3390314"/>
            <a:ext cx="2318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ДЕСНЫЙ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СТИ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 descr="https://mamazanuda.ru/wp-content/uploads/2015/10/pervyy-dar-frebel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pristor.ru/wp-content/uploads/2019/03/%D0%9A%D0%B0%D1%80%D1%82%D0%B8%D0%BD%D0%BA%D0%B8-%D0%B4%D0%BB%D1%8F-%D0%B4%D0%B5%D1%82%D0%B5%D0%B9-%D0%B7%D0%BD%D0%B0%D0%BA%D0%B8-%D0%BF%D1%80%D0%B5%D0%BF%D0%B8%D0%BD%D0%B0%D0%BD%D0%B8%D1%8F-%D0%BF%D0%BE%D0%B4%D0%B1%D0%BE%D1%80%D0%BA%D0%B0-20-%D1%84%D0%BE%D1%82%D0%BE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coollib.net/i/76/237376/i_0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demiart.ru/forum/uploads5/post-1184194-1267284495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demiart.ru/forum/uploads5/post-1184194-1267284495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upload.wikimedia.org/wikipedia/commons/thumb/b/b3/%C3%81ngulo_agudo.svg/200px-%C3%81ngulo_agudo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ds04.infourok.ru/uploads/ex/06dd/000598a4-ea91f533/hello_html_68e43be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http://prom-zona.at.ua/_si/0/534187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2" name="AutoShape 26" descr="https://us.123rf.com/450wm/sportactive/sportactive1508/sportactive150800063/43407802-wooden-fence-on-a-residental-terrace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4" name="AutoShape 28" descr="https://us.123rf.com/450wm/robertsrob/robertsrob1501/robertsrob150100027/35229991-fresh-spring-green-grass-and-leaf-plant-over-wood-fence-background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6" name="AutoShape 30" descr="https://us.123rf.com/450wm/robertsrob/robertsrob1501/robertsrob150100027/35229991-fresh-spring-green-grass-and-leaf-plant-over-wood-fence-background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8" name="AutoShape 32" descr="https://us.123rf.com/450wm/ggyykk/ggyykk1506/ggyykk150600213/41194985-county-style-wooden-fence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0" name="AutoShape 34" descr="https://us.123rf.com/450wm/jamroenjaiman/jamroenjaiman1712/jamroenjaiman171200068/92230443-wooden-fence-isolated-on-white-background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2" name="AutoShape 36" descr="https://us.123rf.com/450wm/kzlobastov/kzlobastov1506/kzlobastov150600015/41854351-suburban-landscape-with-a-long-vinyl-fence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4" name="AutoShape 38" descr="https://us.123rf.com/450wm/kzlobastov/kzlobastov1506/kzlobastov150600015/41854351-suburban-landscape-with-a-long-vinyl-fence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181686" y="548639"/>
            <a:ext cx="9557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Представь, что ты – сыщик. Тебе надо составить описание человека.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Допиши нужные слова.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7446" y="1716259"/>
            <a:ext cx="31486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Маленькие уши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Большой …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Широкий …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Пушистые…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Голубые …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8942" y="1828800"/>
            <a:ext cx="36872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Маленькие уши, 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большой рот, 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широкий лоб,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пушистые волосы,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голубые глаза.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3022" y="675248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Угадай –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7674" y="1319238"/>
            <a:ext cx="4070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 – моя семья</a:t>
            </a:r>
            <a:b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Управляю ими я. </a:t>
            </a:r>
            <a:endParaRPr lang="ru-RU" sz="240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7675" y="3741058"/>
            <a:ext cx="4337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по сосудам протекаю,</a:t>
            </a:r>
            <a:b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Кислород и питательные вещества</a:t>
            </a:r>
            <a:b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органам доставляю.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8321" y="2275841"/>
            <a:ext cx="4703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воздух в себя впускаем</a:t>
            </a:r>
            <a:b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никогда не отдыхаем.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8794" y="2180492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МОЗГ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0622" y="3291840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ЛЁГКИЕ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7760" y="5233182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КРОВЬ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s://versiya.info/uploads/posts/2019-02/1550900027_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97527" y="379809"/>
            <a:ext cx="10266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Прочитай и сравни. Для чего учительнице органы чувств, для чего –друзьям?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Выпишите в тетрадь глаголы единственного и множественного числа.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112669" y="2410265"/>
            <a:ext cx="1758462" cy="6471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ГЛАЗА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094124" y="3289929"/>
            <a:ext cx="1735016" cy="651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УШИ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019289" y="4365287"/>
            <a:ext cx="1767841" cy="65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РУКИ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6477" y="2457370"/>
            <a:ext cx="259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видят хорошую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работу учеников.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1790" y="3357490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слышат забавные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истории детей.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8895" y="4632108"/>
            <a:ext cx="1915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обнимают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детей.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0338" y="2301346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смотрят друг на друга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 время разговора.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90121" y="3212068"/>
            <a:ext cx="3265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слушают друзей,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когда у них проблемы.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93168" y="4565919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дают помощь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другу.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67345" y="1524000"/>
            <a:ext cx="23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учительницы: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55528" y="1399308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друзей: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10800000" flipV="1">
            <a:off x="3366655" y="2700478"/>
            <a:ext cx="632382" cy="28868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>
            <a:off x="3408218" y="3588330"/>
            <a:ext cx="665018" cy="13852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>
            <a:off x="2784763" y="4889069"/>
            <a:ext cx="997528" cy="1586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5971308" y="2687783"/>
            <a:ext cx="526473" cy="1588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5915891" y="3589915"/>
            <a:ext cx="512618" cy="26122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5874328" y="4765964"/>
            <a:ext cx="762000" cy="13855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Учитель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851" y="1136724"/>
            <a:ext cx="925078" cy="1284215"/>
          </a:xfrm>
          <a:prstGeom prst="rect">
            <a:avLst/>
          </a:prstGeom>
          <a:noFill/>
        </p:spPr>
      </p:pic>
      <p:pic>
        <p:nvPicPr>
          <p:cNvPr id="126" name="Picture 4" descr="Два мальчика обнимаются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1249" y="1565565"/>
            <a:ext cx="1501485" cy="1501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2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43891" y="124691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узнаете много интересных фактов  о теле человека;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сможете назвать внутренние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внешние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органы человека и определить сколько их;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закрепите изменение глаголов по числам;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будете составлять предложения, отвечать на вопросы, отгадывать загадки.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43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s://versiya.info/uploads/posts/2019-02/1550900027_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97527" y="379809"/>
            <a:ext cx="1023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Прочитай и сравни. Для чего учительнице органы чувств, для чего –друзьям?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Выпишите в тетрадь глаголы единственного  и множественного числа.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34361" y="2388357"/>
            <a:ext cx="1803011" cy="550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РОТ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02398" y="4660462"/>
            <a:ext cx="2004646" cy="6119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СЕРДЦЕ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78010" y="3385437"/>
            <a:ext cx="1756117" cy="5744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МОЗГ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3800" y="2339926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улыбается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детям.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4423" y="3275642"/>
            <a:ext cx="154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знает, как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помочь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детям.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6905" y="4715022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любит каждого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ребёнка.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64036" y="2239662"/>
            <a:ext cx="3519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улыбается, смеётся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с друзьями,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рассказывает истории.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86056" y="3397829"/>
            <a:ext cx="3228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запоминает важную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информацию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 друзьях.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3447" y="4701887"/>
            <a:ext cx="2531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любит и прощает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обиды.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4617" y="1579418"/>
            <a:ext cx="23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учительницы: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7382" y="1607127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друзей: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10800000">
            <a:off x="2937165" y="2660073"/>
            <a:ext cx="900551" cy="1588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0800000">
            <a:off x="3255819" y="3713019"/>
            <a:ext cx="831275" cy="13853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0800000" flipV="1">
            <a:off x="3006439" y="5056909"/>
            <a:ext cx="872834" cy="13854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5971309" y="2687782"/>
            <a:ext cx="512619" cy="13855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V="1">
            <a:off x="6033656" y="3754581"/>
            <a:ext cx="547253" cy="11044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6109855" y="5056909"/>
            <a:ext cx="554182" cy="13854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2" name="Picture 2" descr="Учитель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486" y="1109013"/>
            <a:ext cx="925078" cy="1284215"/>
          </a:xfrm>
          <a:prstGeom prst="rect">
            <a:avLst/>
          </a:prstGeom>
          <a:noFill/>
        </p:spPr>
      </p:pic>
      <p:pic>
        <p:nvPicPr>
          <p:cNvPr id="71684" name="Picture 4" descr="Два мальчика обнимаются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7503" y="1427019"/>
            <a:ext cx="1501485" cy="1501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2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654" y="498763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Выпишите в тетрадь глаголы единственного и множественного числа.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08545" y="1273848"/>
          <a:ext cx="812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Единственное число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Множественное число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Улыбается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Видят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Смеётся</a:t>
                      </a:r>
                    </a:p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Рассказывает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Смотрят </a:t>
                      </a:r>
                    </a:p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Слышат 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Знает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Запоминает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Слушают</a:t>
                      </a:r>
                    </a:p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Обнимают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Любит</a:t>
                      </a:r>
                    </a:p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Прощает 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Дают 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5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76399" y="1665193"/>
            <a:ext cx="73429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вы узнали много интересных фактов  о теле человека;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смогли перечислить  внутренние и внешние  органы человека и определить сколько их;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закрепили изменение глаголов по числам;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составляли предложения, отвечали на вопросы, отгадывали загадки.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928255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 descr="https://funforkids.ru/pictures/kids/kids18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47719" y="596597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Две сестрички – две руки…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4" name="Picture 4" descr="Вакантные места для приема (перевод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9236" y="1537855"/>
            <a:ext cx="6109855" cy="3435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 descr="https://funforkids.ru/pictures/kids/kids18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Что это - часть тела? Название частей тела. Части тела на английском для 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683" y="1318526"/>
            <a:ext cx="6941127" cy="36298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47719" y="596597"/>
            <a:ext cx="5202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Назовите 5 органов чувств человека.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dn2.vectorstock.com/i/1000x1000/09/31/human-nose-icon-vector-21300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5488" r="13483" b="11583"/>
          <a:stretch/>
        </p:blipFill>
        <p:spPr bwMode="auto">
          <a:xfrm>
            <a:off x="5981511" y="2930052"/>
            <a:ext cx="1551715" cy="17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Наклейка Эмодзи руки PNG - AVATAN P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7468" y="684632"/>
            <a:ext cx="2573770" cy="1603245"/>
          </a:xfrm>
          <a:prstGeom prst="rect">
            <a:avLst/>
          </a:prstGeom>
          <a:noFill/>
        </p:spPr>
      </p:pic>
      <p:pic>
        <p:nvPicPr>
          <p:cNvPr id="4100" name="Picture 4" descr="Картинка для детей ухо (5 фото) 🔥 Прикольные картинки и юмор"/>
          <p:cNvPicPr>
            <a:picLocks noChangeAspect="1" noChangeArrowheads="1"/>
          </p:cNvPicPr>
          <p:nvPr/>
        </p:nvPicPr>
        <p:blipFill>
          <a:blip r:embed="rId4"/>
          <a:srcRect l="5948" t="5890" r="5702" b="9441"/>
          <a:stretch>
            <a:fillRect/>
          </a:stretch>
        </p:blipFill>
        <p:spPr bwMode="auto">
          <a:xfrm>
            <a:off x="1316185" y="3534417"/>
            <a:ext cx="2535381" cy="1882709"/>
          </a:xfrm>
          <a:prstGeom prst="rect">
            <a:avLst/>
          </a:prstGeom>
          <a:noFill/>
        </p:spPr>
      </p:pic>
      <p:pic>
        <p:nvPicPr>
          <p:cNvPr id="4102" name="Picture 6" descr="Шаблон и трафарет глаза для вырезания распечата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0085" y="881996"/>
            <a:ext cx="2102715" cy="1895406"/>
          </a:xfrm>
          <a:prstGeom prst="rect">
            <a:avLst/>
          </a:prstGeom>
          <a:noFill/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001490" y="4752110"/>
            <a:ext cx="4128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Орган обоняния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нос.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7018" y="5334000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слуха – уши.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9820" y="2992581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зрения – глаза.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30837" y="1246909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вкуса – язык.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0108" y="2202873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осязания – руки.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4390" y="1708934"/>
            <a:ext cx="1906010" cy="124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4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езентация по окружающему миру на тему &quot;Интересные факты о теле человека&quot;"/>
          <p:cNvPicPr>
            <a:picLocks noChangeAspect="1" noChangeArrowheads="1"/>
          </p:cNvPicPr>
          <p:nvPr/>
        </p:nvPicPr>
        <p:blipFill>
          <a:blip r:embed="rId2"/>
          <a:srcRect t="27412"/>
          <a:stretch>
            <a:fillRect/>
          </a:stretch>
        </p:blipFill>
        <p:spPr bwMode="auto">
          <a:xfrm>
            <a:off x="2593108" y="1871663"/>
            <a:ext cx="5358535" cy="29172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14550" y="564573"/>
            <a:ext cx="6830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Знаешь ли ты, что самая сильная мышца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организме человека – это язык.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4928" y="5073133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Язык - орган вкуса.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05200" y="540327"/>
            <a:ext cx="4350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Знаешь ли ты, что…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40872" y="1246911"/>
            <a:ext cx="876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Девочки моргают (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жыпылықтау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)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 2 раза чаще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чем мальчики.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Частое моргание у реб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2194" y="2566262"/>
            <a:ext cx="2421371" cy="2421371"/>
          </a:xfrm>
          <a:prstGeom prst="rect">
            <a:avLst/>
          </a:prstGeom>
          <a:noFill/>
        </p:spPr>
      </p:pic>
      <p:pic>
        <p:nvPicPr>
          <p:cNvPr id="27656" name="Picture 8" descr="Ребенок часто моргает глазами – причины. Почему ребенок часто моргает  глазами и жмурится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8120" y="2493819"/>
            <a:ext cx="3197225" cy="2466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2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16036" y="540326"/>
            <a:ext cx="4350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Знаешь ли ты, что…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10145" y="4433453"/>
            <a:ext cx="80910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Чихнуть (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түшкіру)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 открытыми глазами невозможно.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8" name="Picture 10" descr="Интересные факты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9720" y="1415423"/>
            <a:ext cx="3141807" cy="2094539"/>
          </a:xfrm>
          <a:prstGeom prst="rect">
            <a:avLst/>
          </a:prstGeom>
          <a:noFill/>
        </p:spPr>
      </p:pic>
      <p:pic>
        <p:nvPicPr>
          <p:cNvPr id="27660" name="Picture 12" descr="30 интересных фактов о человеке по дисциплине «Анатомия и физиология  человека» - online presentation"/>
          <p:cNvPicPr>
            <a:picLocks noChangeAspect="1" noChangeArrowheads="1"/>
          </p:cNvPicPr>
          <p:nvPr/>
        </p:nvPicPr>
        <p:blipFill>
          <a:blip r:embed="rId3"/>
          <a:srcRect l="3833" t="23044"/>
          <a:stretch>
            <a:fillRect/>
          </a:stretch>
        </p:blipFill>
        <p:spPr bwMode="auto">
          <a:xfrm>
            <a:off x="1510147" y="1440873"/>
            <a:ext cx="4144706" cy="2484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2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46763" y="526472"/>
            <a:ext cx="4350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Знаешь ли ты, что…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611091" y="1482436"/>
            <a:ext cx="49737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Мальчики икают (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ықылық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 2 раза чаще, чем девочки.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После сытного обеда человек хуже слышит.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58290" y="49069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вы можете сказать о глаголах «моргают», «икают»?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538" name="AutoShape 2" descr="плохослышу Instagram posts - Gramh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плохослышу Instagram posts - Gramh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Мальчик И Девочка С Рюкзаки Школа Детей Образования Человек Человека —  стоковая векторная графика и другие изображения на тему Векторная графика - 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4" name="Picture 8" descr="Мальчик и девочка в рубашке с красной и белой полосатой | Бесплатно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338" y="1072755"/>
            <a:ext cx="3820680" cy="3668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2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8568</TotalTime>
  <Words>782</Words>
  <Application>Microsoft Office PowerPoint</Application>
  <PresentationFormat>Широкоэкранный</PresentationFormat>
  <Paragraphs>167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Roboto Condensed</vt:lpstr>
      <vt:lpstr>Source Sans Pro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671</cp:revision>
  <dcterms:created xsi:type="dcterms:W3CDTF">2017-01-10T11:09:36Z</dcterms:created>
  <dcterms:modified xsi:type="dcterms:W3CDTF">2024-12-01T15:00:12Z</dcterms:modified>
</cp:coreProperties>
</file>