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1" r:id="rId2"/>
    <p:sldId id="259" r:id="rId3"/>
    <p:sldId id="266" r:id="rId4"/>
    <p:sldId id="325" r:id="rId5"/>
    <p:sldId id="327" r:id="rId6"/>
    <p:sldId id="277" r:id="rId7"/>
    <p:sldId id="321" r:id="rId8"/>
    <p:sldId id="328" r:id="rId9"/>
    <p:sldId id="308" r:id="rId10"/>
    <p:sldId id="324" r:id="rId11"/>
    <p:sldId id="301" r:id="rId12"/>
    <p:sldId id="329" r:id="rId13"/>
    <p:sldId id="309" r:id="rId14"/>
    <p:sldId id="264" r:id="rId15"/>
    <p:sldId id="330" r:id="rId16"/>
    <p:sldId id="322" r:id="rId17"/>
    <p:sldId id="303" r:id="rId18"/>
    <p:sldId id="31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01/12/2024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373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3034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2259756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Завтрак полезен или нет</a:t>
            </a:r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582837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703654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399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89710" y="1094510"/>
            <a:ext cx="83404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Санат живёт в Казахстане. Он ест на завтрак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вкусную кашу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пьёт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тёплый чай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 молоком.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Данил живёт в России. Он ест на завтрак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сладкие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блины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и пьёт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холодный компот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04799" y="487280"/>
            <a:ext cx="1920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Прочитайте.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1" name="Picture 3" descr="Премиум векторы | Мальчик малыша сидя на детском кресле есть миску каши.  счастливая иллюстрация воспитания. всемирный день защиты детей. в белом  фоне."/>
          <p:cNvPicPr>
            <a:picLocks noChangeAspect="1" noChangeArrowheads="1"/>
          </p:cNvPicPr>
          <p:nvPr/>
        </p:nvPicPr>
        <p:blipFill>
          <a:blip r:embed="rId2" cstate="print"/>
          <a:srcRect l="5074" t="5092"/>
          <a:stretch>
            <a:fillRect/>
          </a:stretch>
        </p:blipFill>
        <p:spPr bwMode="auto">
          <a:xfrm>
            <a:off x="1843088" y="2786063"/>
            <a:ext cx="2022331" cy="1662975"/>
          </a:xfrm>
          <a:prstGeom prst="rect">
            <a:avLst/>
          </a:prstGeom>
          <a:noFill/>
        </p:spPr>
      </p:pic>
      <p:sp>
        <p:nvSpPr>
          <p:cNvPr id="12293" name="AutoShape 5" descr="Бабушкины блины на молоке - пошаговый рецепт приготовления 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5" name="AutoShape 7" descr="Sweet Little Caucasian Boy, Eating Stock Footage Video (100% Royalty-free)  10421150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7" name="AutoShape 9" descr="Pizza Grime Colored Red Yellow Ew Art Dripping Slime - Grime Art Png Face,  Transparent Png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9" name="AutoShape 11" descr="Pizza Grime Colored Red Yellow Ew Art Dripping Slime - Grime Art Png Face,  Transparent Png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1" name="AutoShape 13" descr="Pizza Grime Colored Red Yellow Ew Art Dripping Slime - Grime Art Png Face,  Transparent Png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9" name="Picture 21" descr="Мальчик за завтраком ест блины и клубнику | Премиум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357" y="2736929"/>
            <a:ext cx="2171990" cy="1623788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894483" y="4517790"/>
            <a:ext cx="7301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Найдите в тексте глаголы настоящего времени.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 выделенные слова, назовите прилагательные и существительные. В чём они согласуются?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661563" y="2521526"/>
            <a:ext cx="292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Живёт, ест, пьёт.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657350" y="857250"/>
            <a:ext cx="8415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 рецепт фруктового салата, который придумал Санат. Опишите фрукты, используя прилагательные: гладкое, жёлтый, зелёный, душистая.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0971" y="415409"/>
            <a:ext cx="3720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Попробуйте сделать сами.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2125" y="2433162"/>
            <a:ext cx="24812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Рецепт:</a:t>
            </a:r>
            <a:endParaRPr lang="ru-RU" sz="24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манго</a:t>
            </a:r>
            <a:endParaRPr lang="ru-RU" sz="24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банана</a:t>
            </a:r>
            <a:endParaRPr lang="ru-RU" sz="24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киви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клубники</a:t>
            </a:r>
            <a:r>
              <a:rPr lang="ru-RU" sz="2400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1267" name="Picture 3" descr="20 карточек Фрукты для детей на украинском (PDF файлы)"/>
          <p:cNvPicPr>
            <a:picLocks noChangeAspect="1" noChangeArrowheads="1"/>
          </p:cNvPicPr>
          <p:nvPr/>
        </p:nvPicPr>
        <p:blipFill>
          <a:blip r:embed="rId2" cstate="print"/>
          <a:srcRect b="19328"/>
          <a:stretch>
            <a:fillRect/>
          </a:stretch>
        </p:blipFill>
        <p:spPr bwMode="auto">
          <a:xfrm>
            <a:off x="4270376" y="2328862"/>
            <a:ext cx="1487686" cy="1200150"/>
          </a:xfrm>
          <a:prstGeom prst="rect">
            <a:avLst/>
          </a:prstGeom>
          <a:noFill/>
        </p:spPr>
      </p:pic>
      <p:pic>
        <p:nvPicPr>
          <p:cNvPr id="11269" name="Picture 5" descr="Раскраска Два банана - распечатать бесплат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0687" y="2175919"/>
            <a:ext cx="1973263" cy="1759493"/>
          </a:xfrm>
          <a:prstGeom prst="rect">
            <a:avLst/>
          </a:prstGeom>
          <a:noFill/>
        </p:spPr>
      </p:pic>
      <p:sp>
        <p:nvSpPr>
          <p:cNvPr id="11271" name="AutoShape 7" descr="Киви (фрукт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3" name="Picture 9" descr="Картинки для детей. Кив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1738" y="3914775"/>
            <a:ext cx="2158008" cy="1519238"/>
          </a:xfrm>
          <a:prstGeom prst="rect">
            <a:avLst/>
          </a:prstGeom>
          <a:noFill/>
        </p:spPr>
      </p:pic>
      <p:pic>
        <p:nvPicPr>
          <p:cNvPr id="11275" name="Picture 11" descr="Клубника — Strawberri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3488" y="4057650"/>
            <a:ext cx="2387600" cy="1592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657350" y="457200"/>
            <a:ext cx="8415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Опишите фрукты, используя прилагательные: гладкое, жёлтый, зелёный, душистая.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7" name="Picture 3" descr="20 карточек Фрукты для детей на украинском (PDF файлы)"/>
          <p:cNvPicPr>
            <a:picLocks noChangeAspect="1" noChangeArrowheads="1"/>
          </p:cNvPicPr>
          <p:nvPr/>
        </p:nvPicPr>
        <p:blipFill>
          <a:blip r:embed="rId2" cstate="print"/>
          <a:srcRect b="19328"/>
          <a:stretch>
            <a:fillRect/>
          </a:stretch>
        </p:blipFill>
        <p:spPr bwMode="auto">
          <a:xfrm>
            <a:off x="2170114" y="1671637"/>
            <a:ext cx="1487686" cy="1200150"/>
          </a:xfrm>
          <a:prstGeom prst="rect">
            <a:avLst/>
          </a:prstGeom>
          <a:noFill/>
        </p:spPr>
      </p:pic>
      <p:pic>
        <p:nvPicPr>
          <p:cNvPr id="11269" name="Picture 5" descr="Раскраска Два банана - распечатать бесплат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1" y="1984228"/>
            <a:ext cx="2301874" cy="1122509"/>
          </a:xfrm>
          <a:prstGeom prst="rect">
            <a:avLst/>
          </a:prstGeom>
          <a:noFill/>
        </p:spPr>
      </p:pic>
      <p:sp>
        <p:nvSpPr>
          <p:cNvPr id="11271" name="AutoShape 7" descr="Киви (фрукт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3" name="Picture 9" descr="Картинки для детей. Кив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26" y="3743325"/>
            <a:ext cx="2158008" cy="1519238"/>
          </a:xfrm>
          <a:prstGeom prst="rect">
            <a:avLst/>
          </a:prstGeom>
          <a:noFill/>
        </p:spPr>
      </p:pic>
      <p:pic>
        <p:nvPicPr>
          <p:cNvPr id="11275" name="Picture 11" descr="Клубника — Strawberri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3337" y="2543174"/>
            <a:ext cx="2387600" cy="192881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543050" y="2928938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ГЛАДКОЕ МАНГО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86688" y="1243013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ЖЁЛТЫЙ БАНАН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1688" y="5243513"/>
            <a:ext cx="276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ЗЕЛЁНЫЙ КИВИ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9438" y="4600576"/>
            <a:ext cx="2114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ДУШИСТАЯ 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КЛУБНИКА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13596" y="1295400"/>
            <a:ext cx="471574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Женский род запомню 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скажу: «Она - моя».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запомню род мужской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опять скажу: «Он - мой».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Средний род: «Оно – моё!»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Это правило – твоё!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54563" y="472559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Повтори!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2275" y="1528763"/>
            <a:ext cx="32095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Клубника – ж.р.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Банан – м.р.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Манго – ср.р.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3" descr="20 карточек Фрукты для детей на украинском (PDF файлы)"/>
          <p:cNvPicPr>
            <a:picLocks noChangeAspect="1" noChangeArrowheads="1"/>
          </p:cNvPicPr>
          <p:nvPr/>
        </p:nvPicPr>
        <p:blipFill>
          <a:blip r:embed="rId2" cstate="print"/>
          <a:srcRect b="19328"/>
          <a:stretch>
            <a:fillRect/>
          </a:stretch>
        </p:blipFill>
        <p:spPr bwMode="auto">
          <a:xfrm>
            <a:off x="1812926" y="4029075"/>
            <a:ext cx="1487686" cy="1200150"/>
          </a:xfrm>
          <a:prstGeom prst="rect">
            <a:avLst/>
          </a:prstGeom>
          <a:noFill/>
        </p:spPr>
      </p:pic>
      <p:pic>
        <p:nvPicPr>
          <p:cNvPr id="16" name="Picture 11" descr="Клубника — Strawber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8911" y="3571874"/>
            <a:ext cx="2387600" cy="1928813"/>
          </a:xfrm>
          <a:prstGeom prst="rect">
            <a:avLst/>
          </a:prstGeom>
          <a:noFill/>
        </p:spPr>
      </p:pic>
      <p:pic>
        <p:nvPicPr>
          <p:cNvPr id="18" name="Picture 5" descr="Раскраска Два банана - распечатать бесплат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012" y="3447507"/>
            <a:ext cx="1973263" cy="1759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0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30480" y="1142567"/>
            <a:ext cx="81992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Что ты ешь на завтрак?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Я ем бутерброд, пью сок. А ты что ешь?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Я ем кашу, пью молоко.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26372" y="543997"/>
            <a:ext cx="2863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 диалог.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4549" y="2462898"/>
            <a:ext cx="3533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Попробуйте  придумать по этому образцу свой диалог, используя глаголы будущего времени.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9219" name="Picture 3" descr="Группа детей, которые едят вместе | Премиум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712" y="2709530"/>
            <a:ext cx="4230688" cy="2697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30480" y="1142567"/>
            <a:ext cx="81992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Что ты будешь есть на завтрак?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Я буду есть кашу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пить тёплый чай. А ты что будешь есть?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Я буду есть яйцо,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овощи и пить компот.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40959" y="458272"/>
            <a:ext cx="2443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4276" name="Picture 4" descr="Об условиях питания и охраны здоровья обучающихся, в том числе инвалидов и  лиц с ограниченными возможностями здоровья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188" y="2783902"/>
            <a:ext cx="4545013" cy="2932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0175" y="528637"/>
            <a:ext cx="920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Прочитайте и выпишите названия продуктов, которые мальчик положил в компот. Полезным он получился или нет?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57326" y="1528763"/>
            <a:ext cx="48577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Я решил сварить компот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мамин день рождения.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Взял изюм, орехи, мёд,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Баночку варенья.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Две морковки, лук, банан,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Огурец, муки стакан.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Половину сухаря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мой компот добавил 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87" y="4814888"/>
            <a:ext cx="6264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Изюм, орехи, мёд, варенье, морковь, 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лук, банан, огурец, мука, сухари.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4" name="AutoShape 4" descr="Стихи про Муку для детей и их родителей. Читать стихи про Муку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Стихи про Муку для детей и их родителей. Читать стихи про Муку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Стихи про Муку для детей и их родителей. Читать стихи про Муку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Мукомол, ООО на Allbiz - Москва (Россия) - Товары и услуги компании  Мукомол, ОО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1224147"/>
            <a:ext cx="2087563" cy="1358716"/>
          </a:xfrm>
          <a:prstGeom prst="rect">
            <a:avLst/>
          </a:prstGeom>
          <a:noFill/>
        </p:spPr>
      </p:pic>
      <p:pic>
        <p:nvPicPr>
          <p:cNvPr id="5132" name="Picture 12" descr="ᐈ Изюма фотографии, фото изюм | скачать на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4" y="1388269"/>
            <a:ext cx="2016125" cy="1512094"/>
          </a:xfrm>
          <a:prstGeom prst="rect">
            <a:avLst/>
          </a:prstGeom>
          <a:noFill/>
        </p:spPr>
      </p:pic>
      <p:pic>
        <p:nvPicPr>
          <p:cNvPr id="5134" name="Picture 14" descr="Польза орехов для женского организма | Lady ТБ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9399" y="4341811"/>
            <a:ext cx="1444625" cy="1444625"/>
          </a:xfrm>
          <a:prstGeom prst="rect">
            <a:avLst/>
          </a:prstGeom>
          <a:noFill/>
        </p:spPr>
      </p:pic>
      <p:pic>
        <p:nvPicPr>
          <p:cNvPr id="5136" name="Picture 16" descr="Варенье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9176" y="3207620"/>
            <a:ext cx="1258888" cy="1327868"/>
          </a:xfrm>
          <a:prstGeom prst="rect">
            <a:avLst/>
          </a:prstGeom>
          <a:noFill/>
        </p:spPr>
      </p:pic>
      <p:sp>
        <p:nvSpPr>
          <p:cNvPr id="5138" name="AutoShape 18" descr="Стихи про Морковку. Сборник детских стихов про Морков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0" name="AutoShape 20" descr="Стихи про Морковку. Сборник детских стихов про Морков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42" name="Picture 22" descr="Морковка картинки для детей цветные | aristokrat-tula.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5225" y="2526043"/>
            <a:ext cx="1058863" cy="860094"/>
          </a:xfrm>
          <a:prstGeom prst="rect">
            <a:avLst/>
          </a:prstGeom>
          <a:noFill/>
        </p:spPr>
      </p:pic>
      <p:pic>
        <p:nvPicPr>
          <p:cNvPr id="5144" name="Picture 24" descr="Картинка для детей &quot;Лук&quot; (24 фото) ⭐ Юмор, картинки и забавные фото |  Детские иллюстрации, Картинки, Раскрас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71114" y="1485900"/>
            <a:ext cx="993992" cy="1749426"/>
          </a:xfrm>
          <a:prstGeom prst="rect">
            <a:avLst/>
          </a:prstGeom>
          <a:noFill/>
        </p:spPr>
      </p:pic>
      <p:pic>
        <p:nvPicPr>
          <p:cNvPr id="5146" name="Picture 26" descr="огурец картинка для детей - Поиск в Google | Картинки, Для детей, Детски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70799" y="2941499"/>
            <a:ext cx="1158876" cy="1103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22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 descr="http://img-fotki.yandex.ru/get/15562/200418627.38/0_11112a_b27389b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58982" y="969818"/>
            <a:ext cx="45576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Очень важно спозаранку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Есть за завтраком овсянку.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Чёрный хлеб полезен нам-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не только по утрам.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0" name="Picture 4" descr="ОСНОВЫ СОКОВ: ФРУ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249" y="2966076"/>
            <a:ext cx="3363479" cy="251700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987638" y="3796145"/>
            <a:ext cx="37866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Никогда не унываю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улыбка на лице.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Потому что принимаю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Витамины А, В, С.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4" descr="kushaet — МБДОУ &quot;ДС №267 г.Челябинск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9915" y="804718"/>
            <a:ext cx="3286125" cy="2324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6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072AA7-218E-43E8-9BA9-09941E2EED84}"/>
              </a:ext>
            </a:extLst>
          </p:cNvPr>
          <p:cNvCxnSpPr>
            <a:cxnSpLocks/>
          </p:cNvCxnSpPr>
          <p:nvPr/>
        </p:nvCxnSpPr>
        <p:spPr>
          <a:xfrm>
            <a:off x="1025610" y="11573"/>
            <a:ext cx="0" cy="6493399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84DE227-5A6F-4213-A82A-9BDEF25DEE16}"/>
              </a:ext>
            </a:extLst>
          </p:cNvPr>
          <p:cNvCxnSpPr>
            <a:cxnSpLocks/>
          </p:cNvCxnSpPr>
          <p:nvPr/>
        </p:nvCxnSpPr>
        <p:spPr>
          <a:xfrm>
            <a:off x="1031885" y="2078182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E6CBAE-F2C0-4143-ABB3-3AD28F9337AB}"/>
              </a:ext>
            </a:extLst>
          </p:cNvPr>
          <p:cNvSpPr txBox="1"/>
          <p:nvPr/>
        </p:nvSpPr>
        <p:spPr>
          <a:xfrm flipH="1">
            <a:off x="1296647" y="894060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012B64B-A914-402D-8CE1-A7CC739D98AA}"/>
              </a:ext>
            </a:extLst>
          </p:cNvPr>
          <p:cNvCxnSpPr>
            <a:cxnSpLocks/>
          </p:cNvCxnSpPr>
          <p:nvPr/>
        </p:nvCxnSpPr>
        <p:spPr>
          <a:xfrm>
            <a:off x="1031885" y="397317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FBEACF0-B580-44FA-B54A-799D522A9745}"/>
              </a:ext>
            </a:extLst>
          </p:cNvPr>
          <p:cNvSpPr txBox="1"/>
          <p:nvPr/>
        </p:nvSpPr>
        <p:spPr>
          <a:xfrm flipH="1">
            <a:off x="1296647" y="2427555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05E619-0C22-41D6-8AE2-9F9723DBB04F}"/>
              </a:ext>
            </a:extLst>
          </p:cNvPr>
          <p:cNvCxnSpPr>
            <a:cxnSpLocks/>
          </p:cNvCxnSpPr>
          <p:nvPr/>
        </p:nvCxnSpPr>
        <p:spPr>
          <a:xfrm>
            <a:off x="1042563" y="5844989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B1460CF-FA64-4B9D-A5C4-F8F3E9A6CDA8}"/>
              </a:ext>
            </a:extLst>
          </p:cNvPr>
          <p:cNvSpPr txBox="1"/>
          <p:nvPr/>
        </p:nvSpPr>
        <p:spPr>
          <a:xfrm flipH="1">
            <a:off x="1307325" y="4299370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ID" b="1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AutoShape 4" descr="http://prazdnichek.info/uploads/posts/2010-04/1271884810_img3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www.owoman.ru/assets/images/moda/2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61309" y="1094509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 урока: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371599" y="1731818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вы узнали,  почему нужно завтракать;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 составляли предложения;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читали текст, отвечали на вопросы;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согласовывали имена прилагательные с именами существительными в роде и числе;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смогли составить диалог по образцу. </a:t>
            </a:r>
          </a:p>
        </p:txBody>
      </p:sp>
    </p:spTree>
    <p:extLst>
      <p:ext uri="{BB962C8B-B14F-4D97-AF65-F5344CB8AC3E}">
        <p14:creationId xmlns:p14="http://schemas.microsoft.com/office/powerpoint/2010/main" val="232915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895" y="603527"/>
            <a:ext cx="486075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68582" y="1413164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вы узнаете, полезен завтрак или нет;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будете составлять предложения;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читать текст, отвечать на вопросы;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согласовывать имена прилагательные с именами существительными в роде и числе;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сможете составить диалог по образцу. </a:t>
            </a: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2" name="AutoShape 2" descr="https://i2.wp.com/orechi.ru/wp-content/uploads/2017/12/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87235" y="552794"/>
            <a:ext cx="5195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хочешь быть здоров –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Правильно питайся!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Позабудь про докторов,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Живи и улыбайся!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0" name="Picture 2" descr="Фотографии Девочки счастливые Дети Томаты Яблоки Бананы 2560x1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1653" y="2170402"/>
            <a:ext cx="5181600" cy="3408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9245" y="627351"/>
            <a:ext cx="3836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Почему нужно завтракать?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6909" y="1260763"/>
            <a:ext cx="6263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Завтрак заряжает энергией на целый день;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Завтрак поднимает настроение;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Завтрак улучшает память и внимание;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Завтрак спасает от стресса;</a:t>
            </a:r>
            <a:endParaRPr lang="ru-RU" dirty="0"/>
          </a:p>
        </p:txBody>
      </p:sp>
      <p:pic>
        <p:nvPicPr>
          <p:cNvPr id="2" name="Picture 2" descr="Девушка обедает на столе | Бесплатно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8833" y="2849273"/>
            <a:ext cx="3570430" cy="2679989"/>
          </a:xfrm>
          <a:prstGeom prst="rect">
            <a:avLst/>
          </a:prstGeom>
          <a:noFill/>
        </p:spPr>
      </p:pic>
      <p:pic>
        <p:nvPicPr>
          <p:cNvPr id="16388" name="Picture 4" descr="kushaet — МБДОУ &quot;ДС №267 г.Челябинск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1988" y="2730499"/>
            <a:ext cx="3286125" cy="2324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4932" y="584489"/>
            <a:ext cx="3836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Почему нужно завтракать?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7745" y="1066800"/>
            <a:ext cx="93721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Завтрак очень важен для нашего организма, ведь это первый и самый основной приём пищи за весь день. И то, что вы кушаете на завтрак, будет фундаментом вашего здоровья и настроения. 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 многие люди не любят и вообще  предпочитают не завтракать. Это правильно, ребята?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0178" name="Picture 2" descr="Питание | Частный детский сад, детcкие сады Краснодара, детский с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8788" y="2890510"/>
            <a:ext cx="4373563" cy="2853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30036" y="775855"/>
            <a:ext cx="40543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Пейте утром молоко,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Ешьте йогурт или кашу,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Думать будете легко,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Выглядеть всё краше!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У мальчика есть зерно на завтрак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901" y="2355271"/>
            <a:ext cx="2388544" cy="3384407"/>
          </a:xfrm>
          <a:prstGeom prst="rect">
            <a:avLst/>
          </a:prstGeom>
          <a:noFill/>
        </p:spPr>
      </p:pic>
      <p:pic>
        <p:nvPicPr>
          <p:cNvPr id="15364" name="Picture 4" descr="Девушка пьет молоко. мультфильм счастливый малыш пьет коровье молоко в  стекле. | Премиум векто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0695" y="575829"/>
            <a:ext cx="2698462" cy="2677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7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https://deutsch-sprechen.ru/images/dialogi/de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8" name="AutoShape 2" descr="Цветные карандаши — 3 вкусных и полезных завтрака для мамы и малыш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04110" y="526473"/>
            <a:ext cx="8603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Дайте совет. Какая пища полезна для завтрака? Назовите её.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Дети едят еду на обеденном столе | Бесплатно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6183" y="1359251"/>
            <a:ext cx="3280352" cy="3746728"/>
          </a:xfrm>
          <a:prstGeom prst="rect">
            <a:avLst/>
          </a:prstGeom>
          <a:noFill/>
        </p:spPr>
      </p:pic>
      <p:pic>
        <p:nvPicPr>
          <p:cNvPr id="14342" name="Picture 6" descr="ᐈ Картинка молока фотографии, рисунки молоко | скачать на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320" y="4293250"/>
            <a:ext cx="1825625" cy="1405732"/>
          </a:xfrm>
          <a:prstGeom prst="rect">
            <a:avLst/>
          </a:prstGeom>
          <a:noFill/>
        </p:spPr>
      </p:pic>
      <p:pic>
        <p:nvPicPr>
          <p:cNvPr id="14344" name="Picture 8" descr="Coca-Cola Zero. Напиток 1л (5449000177872) купить онлайн с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557" y="3990108"/>
            <a:ext cx="1537855" cy="1537855"/>
          </a:xfrm>
          <a:prstGeom prst="rect">
            <a:avLst/>
          </a:prstGeom>
          <a:noFill/>
        </p:spPr>
      </p:pic>
      <p:pic>
        <p:nvPicPr>
          <p:cNvPr id="14346" name="Picture 10" descr="Чипсы картофельные Lays &quot;Краб&quot; | Отзывы покупателе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6812" y="1442714"/>
            <a:ext cx="1520825" cy="1854665"/>
          </a:xfrm>
          <a:prstGeom prst="rect">
            <a:avLst/>
          </a:prstGeom>
          <a:noFill/>
        </p:spPr>
      </p:pic>
      <p:sp>
        <p:nvSpPr>
          <p:cNvPr id="14348" name="AutoShape 12" descr="10 фактов о пользе овсянки - Zefir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0" name="Picture 14" descr="Овсяная каша без варки: простой и вкусный рецеп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0010" y="3903813"/>
            <a:ext cx="2227407" cy="1568731"/>
          </a:xfrm>
          <a:prstGeom prst="rect">
            <a:avLst/>
          </a:prstGeom>
          <a:noFill/>
        </p:spPr>
      </p:pic>
      <p:pic>
        <p:nvPicPr>
          <p:cNvPr id="14352" name="Picture 16" descr="Очищение кишечника белым хлебом - Александр Усани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4776" y="3135725"/>
            <a:ext cx="1285298" cy="789874"/>
          </a:xfrm>
          <a:prstGeom prst="rect">
            <a:avLst/>
          </a:prstGeom>
          <a:noFill/>
        </p:spPr>
      </p:pic>
      <p:pic>
        <p:nvPicPr>
          <p:cNvPr id="14354" name="Picture 18" descr="Купить фотообои Апельсиновый фреш №2755. Каталог: Еда |KLV-обо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3322" y="1523999"/>
            <a:ext cx="1326643" cy="144476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136072" y="1468581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сок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4509" y="2826327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хлеб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2218" y="5444836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кока-кола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28109" y="344978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каша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99710" y="96981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чипсы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21381" y="3685309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молоко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https://deutsch-sprechen.ru/images/dialogi/de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8" name="AutoShape 2" descr="Цветные карандаши — 3 вкусных и полезных завтрака для мамы и малыш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49237" y="401782"/>
            <a:ext cx="66917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Составьте предложения, используя существительные, прилагательные и глаголы.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4342" name="Picture 6" descr="ᐈ Картинка молока фотографии, рисунки молоко | скачать на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159" y="3504389"/>
            <a:ext cx="1978025" cy="1523080"/>
          </a:xfrm>
          <a:prstGeom prst="rect">
            <a:avLst/>
          </a:prstGeom>
          <a:noFill/>
        </p:spPr>
      </p:pic>
      <p:sp>
        <p:nvSpPr>
          <p:cNvPr id="14348" name="AutoShape 12" descr="10 фактов о пользе овсянки - Zefir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0" name="Picture 14" descr="Овсяная каша без варки: простой и вкусный рецеп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766" y="3464798"/>
            <a:ext cx="2227407" cy="1568731"/>
          </a:xfrm>
          <a:prstGeom prst="rect">
            <a:avLst/>
          </a:prstGeom>
          <a:noFill/>
        </p:spPr>
      </p:pic>
      <p:pic>
        <p:nvPicPr>
          <p:cNvPr id="14352" name="Picture 16" descr="Очищение кишечника белым хлебом - Александр Усан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619" y="1299297"/>
            <a:ext cx="2126921" cy="1307090"/>
          </a:xfrm>
          <a:prstGeom prst="rect">
            <a:avLst/>
          </a:prstGeom>
          <a:noFill/>
        </p:spPr>
      </p:pic>
      <p:pic>
        <p:nvPicPr>
          <p:cNvPr id="14354" name="Picture 18" descr="Купить фотообои Апельсиновый фреш №2755. Каталог: Еда |KLV-обо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7693" y="1250372"/>
            <a:ext cx="1326643" cy="144476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647393" y="2650115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СОК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65419" y="2716790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ХЛЕБ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0777" y="5254770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КАША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6928" y="5078557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МОЛОКО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00775" y="1485900"/>
            <a:ext cx="47965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завтрак я 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вкусную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кашу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пила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апельсиновый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сок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6461" y="3514724"/>
            <a:ext cx="3550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Утром я 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овсяную </a:t>
            </a:r>
          </a:p>
          <a:p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кашу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хлебом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пил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тёплое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молоко.</a:t>
            </a:r>
            <a:endParaRPr lang="ru-RU" sz="24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C98633B-80CE-4C0D-94CA-09327ACD88D0}"/>
              </a:ext>
            </a:extLst>
          </p:cNvPr>
          <p:cNvSpPr/>
          <p:nvPr/>
        </p:nvSpPr>
        <p:spPr>
          <a:xfrm flipH="1">
            <a:off x="1216711" y="4639500"/>
            <a:ext cx="3123254" cy="60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Необходимое текстовое описание и сведения касающиеся урока.</a:t>
            </a:r>
            <a:endParaRPr lang="en-ID" sz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6" name="AutoShape 2" descr="https://us.123rf.com/450wm/graphicbee/graphicbee1412/graphicbee141200001/48445797-winter-fun-children-building-snowman-winter-holidays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911926" y="692728"/>
            <a:ext cx="8575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Какое слово лишнее? Почему? Объясните.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98925" y="1421390"/>
            <a:ext cx="61652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Каша, лепёшка, торт, булка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Суп, сок, вода, чай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Варенье, яйцо, груша, яблоко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15300" y="1514475"/>
            <a:ext cx="1051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Каша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Суп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Яйцо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6" name="Picture 4" descr="Ташкент. Узбекская кухня с доставкой. Краснодар - Shop | 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989" y="2898775"/>
            <a:ext cx="1658938" cy="1658938"/>
          </a:xfrm>
          <a:prstGeom prst="rect">
            <a:avLst/>
          </a:prstGeom>
          <a:noFill/>
        </p:spPr>
      </p:pic>
      <p:pic>
        <p:nvPicPr>
          <p:cNvPr id="13320" name="Picture 8" descr="Как нарисовать батон хле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9062" y="3005625"/>
            <a:ext cx="2073275" cy="1275862"/>
          </a:xfrm>
          <a:prstGeom prst="rect">
            <a:avLst/>
          </a:prstGeom>
          <a:noFill/>
        </p:spPr>
      </p:pic>
      <p:pic>
        <p:nvPicPr>
          <p:cNvPr id="28" name="Picture 14" descr="Овсяная каша без варки: простой и вкусный рецеп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4937" y="3011156"/>
            <a:ext cx="1871952" cy="1318389"/>
          </a:xfrm>
          <a:prstGeom prst="rect">
            <a:avLst/>
          </a:prstGeom>
          <a:noFill/>
        </p:spPr>
      </p:pic>
      <p:pic>
        <p:nvPicPr>
          <p:cNvPr id="13324" name="Picture 12" descr="Луковый суп в чашке Вкусный ужин дома Иллюстрация вектора - иллюстрации  насчитывающей дома, луковый: 1581592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8563" y="4300537"/>
            <a:ext cx="1562099" cy="1562099"/>
          </a:xfrm>
          <a:prstGeom prst="rect">
            <a:avLst/>
          </a:prstGeom>
          <a:noFill/>
        </p:spPr>
      </p:pic>
      <p:pic>
        <p:nvPicPr>
          <p:cNvPr id="39" name="Picture 18" descr="Купить фотообои Апельсиновый фреш №2755. Каталог: Еда |KLV-обо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2273" y="4267199"/>
            <a:ext cx="1326643" cy="1444769"/>
          </a:xfrm>
          <a:prstGeom prst="rect">
            <a:avLst/>
          </a:prstGeom>
          <a:noFill/>
        </p:spPr>
      </p:pic>
      <p:pic>
        <p:nvPicPr>
          <p:cNvPr id="13326" name="Picture 14" descr="Кофе, чай виды, сочетания, состав, рецепты и интересные факты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0201" y="4548103"/>
            <a:ext cx="1430337" cy="1109745"/>
          </a:xfrm>
          <a:prstGeom prst="rect">
            <a:avLst/>
          </a:prstGeom>
          <a:noFill/>
        </p:spPr>
      </p:pic>
      <p:pic>
        <p:nvPicPr>
          <p:cNvPr id="13328" name="Picture 16" descr="ᐈ Вода в стакане фото, картинка море в стакане | скачать на Depositphotos®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3450" y="4176709"/>
            <a:ext cx="958851" cy="1438277"/>
          </a:xfrm>
          <a:prstGeom prst="rect">
            <a:avLst/>
          </a:prstGeom>
          <a:noFill/>
        </p:spPr>
      </p:pic>
      <p:pic>
        <p:nvPicPr>
          <p:cNvPr id="13330" name="Picture 18" descr="У нас снова День Рождения!. Хаммер-Центр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7338" y="2911583"/>
            <a:ext cx="1958975" cy="1450867"/>
          </a:xfrm>
          <a:prstGeom prst="rect">
            <a:avLst/>
          </a:prstGeom>
          <a:noFill/>
        </p:spPr>
      </p:pic>
      <p:pic>
        <p:nvPicPr>
          <p:cNvPr id="13332" name="Picture 20" descr="ᐈ Яйца фотографии, фото яйцо | скачать на Depositphotos®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13901" y="757236"/>
            <a:ext cx="1381744" cy="1628775"/>
          </a:xfrm>
          <a:prstGeom prst="rect">
            <a:avLst/>
          </a:prstGeom>
          <a:noFill/>
        </p:spPr>
      </p:pic>
      <p:pic>
        <p:nvPicPr>
          <p:cNvPr id="13334" name="Picture 22" descr="Купить Груша Пакхам оптом. Продажа овощей и фруктов, доставка по РФ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671051" y="2236786"/>
            <a:ext cx="1130300" cy="1130300"/>
          </a:xfrm>
          <a:prstGeom prst="rect">
            <a:avLst/>
          </a:prstGeom>
          <a:noFill/>
        </p:spPr>
      </p:pic>
      <p:pic>
        <p:nvPicPr>
          <p:cNvPr id="13336" name="Picture 24" descr="ᐈ Яблоко фото, фотографии картинки яблоки | скачать на Depositphotos®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99350" y="4538384"/>
            <a:ext cx="1287464" cy="1190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7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8146</TotalTime>
  <Words>695</Words>
  <Application>Microsoft Office PowerPoint</Application>
  <PresentationFormat>Широкоэкранный</PresentationFormat>
  <Paragraphs>127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Roboto Condensed</vt:lpstr>
      <vt:lpstr>Source Sans Pro</vt:lpstr>
      <vt:lpstr>Tahoma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629</cp:revision>
  <dcterms:created xsi:type="dcterms:W3CDTF">2017-01-10T11:09:36Z</dcterms:created>
  <dcterms:modified xsi:type="dcterms:W3CDTF">2024-12-01T15:01:02Z</dcterms:modified>
</cp:coreProperties>
</file>