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9" r:id="rId2"/>
    <p:sldId id="259" r:id="rId3"/>
    <p:sldId id="291" r:id="rId4"/>
    <p:sldId id="287" r:id="rId5"/>
    <p:sldId id="263" r:id="rId6"/>
    <p:sldId id="276" r:id="rId7"/>
    <p:sldId id="306" r:id="rId8"/>
    <p:sldId id="277" r:id="rId9"/>
    <p:sldId id="300" r:id="rId10"/>
    <p:sldId id="298" r:id="rId11"/>
    <p:sldId id="307" r:id="rId12"/>
    <p:sldId id="293" r:id="rId13"/>
    <p:sldId id="260" r:id="rId14"/>
    <p:sldId id="308" r:id="rId15"/>
    <p:sldId id="264" r:id="rId16"/>
    <p:sldId id="261" r:id="rId17"/>
    <p:sldId id="266" r:id="rId18"/>
    <p:sldId id="302" r:id="rId19"/>
    <p:sldId id="304" r:id="rId20"/>
    <p:sldId id="290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2264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74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Интерактивный </a:t>
            </a:r>
            <a:r>
              <a:rPr lang="ru-RU" sz="2400" b="1" i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</a:t>
            </a:r>
            <a:r>
              <a:rPr lang="ru-RU" sz="2400" b="1" i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326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414462" y="742950"/>
            <a:ext cx="92951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Напоминаем!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Глаголы прошедшего времени обозначают действия, которые уже произошли, и отвечают на вопросы: что делал (а)?, что сделал(а)? Имеют суффикс – 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Глаголы прошедшего времени единственного числа изменяются по родам (мужской, женский, средний).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6618" y="3435927"/>
            <a:ext cx="5428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 вчера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играл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хоккей.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Дана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читала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интересную книгу.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Дети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играли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футбол.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43038" y="526472"/>
            <a:ext cx="9472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Выберите  4 глагола. Составьте с ними предложения. Запишите.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3" name="Picture 3" descr="Картина мультфильма мальчика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357" y="1901414"/>
            <a:ext cx="1756352" cy="1674987"/>
          </a:xfrm>
          <a:prstGeom prst="rect">
            <a:avLst/>
          </a:prstGeom>
          <a:noFill/>
        </p:spPr>
      </p:pic>
      <p:pic>
        <p:nvPicPr>
          <p:cNvPr id="10245" name="Picture 5" descr="Маленький мальчик читает книгу |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593" y="1911928"/>
            <a:ext cx="1366864" cy="1919287"/>
          </a:xfrm>
          <a:prstGeom prst="rect">
            <a:avLst/>
          </a:prstGeom>
          <a:noFill/>
        </p:spPr>
      </p:pic>
      <p:pic>
        <p:nvPicPr>
          <p:cNvPr id="10247" name="Picture 7" descr="Of kid running Royalty Free Vector Image - VectorStock"/>
          <p:cNvPicPr>
            <a:picLocks noChangeAspect="1" noChangeArrowheads="1"/>
          </p:cNvPicPr>
          <p:nvPr/>
        </p:nvPicPr>
        <p:blipFill>
          <a:blip r:embed="rId4" cstate="print"/>
          <a:srcRect l="15871" t="2655" r="19092" b="9982"/>
          <a:stretch>
            <a:fillRect/>
          </a:stretch>
        </p:blipFill>
        <p:spPr bwMode="auto">
          <a:xfrm>
            <a:off x="7647709" y="3736397"/>
            <a:ext cx="1349520" cy="1957820"/>
          </a:xfrm>
          <a:prstGeom prst="rect">
            <a:avLst/>
          </a:prstGeom>
          <a:noFill/>
        </p:spPr>
      </p:pic>
      <p:pic>
        <p:nvPicPr>
          <p:cNvPr id="10249" name="Picture 9" descr="Подвижные игры | Таинственный остр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8230" y="3828432"/>
            <a:ext cx="2199697" cy="1597499"/>
          </a:xfrm>
          <a:prstGeom prst="rect">
            <a:avLst/>
          </a:prstGeom>
          <a:noFill/>
        </p:spPr>
      </p:pic>
      <p:pic>
        <p:nvPicPr>
          <p:cNvPr id="10251" name="Picture 11" descr="МДИ - Песня –танец – мар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1429" y="3782291"/>
            <a:ext cx="1838289" cy="1930976"/>
          </a:xfrm>
          <a:prstGeom prst="rect">
            <a:avLst/>
          </a:prstGeom>
          <a:noFill/>
        </p:spPr>
      </p:pic>
      <p:pic>
        <p:nvPicPr>
          <p:cNvPr id="10253" name="Picture 13" descr="Мальчик сидит, наслаждаясь завтраком | Премиум вектор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0666" y="1767895"/>
            <a:ext cx="1756354" cy="1756354"/>
          </a:xfrm>
          <a:prstGeom prst="rect">
            <a:avLst/>
          </a:prstGeom>
          <a:noFill/>
        </p:spPr>
      </p:pic>
      <p:pic>
        <p:nvPicPr>
          <p:cNvPr id="10255" name="Picture 15" descr="Маленький мальчик смотрит телевизор | Премиум векто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76" y="1650407"/>
            <a:ext cx="2296680" cy="170600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850880" y="1123518"/>
            <a:ext cx="815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Рисовал, читал,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играл,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смотрел, бегал,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танцевал.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7D7B019-BF3C-4EAE-84EC-6C951426A0EA}"/>
              </a:ext>
            </a:extLst>
          </p:cNvPr>
          <p:cNvSpPr/>
          <p:nvPr/>
        </p:nvSpPr>
        <p:spPr>
          <a:xfrm>
            <a:off x="5725682" y="4615304"/>
            <a:ext cx="3401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4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7337" y="2943225"/>
            <a:ext cx="2779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с другом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играл в футбол.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0650" y="4543425"/>
            <a:ext cx="2470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Диас смотрел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интересный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мультфильм.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9475" y="800099"/>
            <a:ext cx="3195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Дима танцевал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одноклассницей.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62" y="1000126"/>
            <a:ext cx="2592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Марат рисовал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картину.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Picture 3" descr="Картина мультфильма мальчика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22" y="683946"/>
            <a:ext cx="1756352" cy="1674987"/>
          </a:xfrm>
          <a:prstGeom prst="rect">
            <a:avLst/>
          </a:prstGeom>
          <a:noFill/>
        </p:spPr>
      </p:pic>
      <p:pic>
        <p:nvPicPr>
          <p:cNvPr id="21" name="Picture 11" descr="МДИ - Песня –танец – мар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0925" y="1651721"/>
            <a:ext cx="1838289" cy="1930976"/>
          </a:xfrm>
          <a:prstGeom prst="rect">
            <a:avLst/>
          </a:prstGeom>
          <a:noFill/>
        </p:spPr>
      </p:pic>
      <p:pic>
        <p:nvPicPr>
          <p:cNvPr id="22" name="Picture 9" descr="Подвижные игры | Таинственный остр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5680" y="2587585"/>
            <a:ext cx="2199697" cy="1597499"/>
          </a:xfrm>
          <a:prstGeom prst="rect">
            <a:avLst/>
          </a:prstGeom>
          <a:noFill/>
        </p:spPr>
      </p:pic>
      <p:pic>
        <p:nvPicPr>
          <p:cNvPr id="24" name="Picture 15" descr="Маленький мальчик смотрит телевизор | Премиум вект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0037" y="4147257"/>
            <a:ext cx="2296680" cy="170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1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3125" y="400050"/>
            <a:ext cx="5000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Прочитайте диалог.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Дополните его вопросами.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14462" y="1271588"/>
            <a:ext cx="75009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… 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Утром я встаю, делаю зарядку, убираю постель, умываюсь, завтракаю и иду в школу.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…?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После школы я обедаю, отдыхаю.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-… 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Уроки я учу с 15 часов до 18 часов.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… 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Вечером помогаю маме. Читаю книги.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 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 субботу, воскресенье хожу в бассейн, играю с друзьями.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57275" y="442913"/>
            <a:ext cx="10044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Проверьте себя.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Глаголы какого времени есть в диалоге?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14463" y="1243014"/>
            <a:ext cx="75009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Что ты делаешь утром?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Утром я встаю, делаю зарядку, убираю постель, умываюсь, завтракаю и иду в школу.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 ты делаешь после школы?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После школы я обедаю, отдыхаю.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-Когда ты учишь уроки?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Уроки я учу с 15 часов до 18 часов.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Что ты делаешь вечером?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Вечером помогаю маме. Читаю книги.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ты проводишь выходные дни?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 субботу, воскресенье хожу в бассейн, играю с друзьями.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5140036"/>
            <a:ext cx="510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Глаголы настоящего времени.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00137" y="528638"/>
            <a:ext cx="9672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Рассмотрите  картинки. Что делал мальчик в течение дня?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Запишите глаголы в настоящем, прошедшем и будущем времени.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49" name="AutoShape 5" descr="Boy In Red Shirt Smiling Illustration Royalty Free Cliparts, Vectors, And  Stock Illustration. Image 6349103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1" name="AutoShape 7" descr="https://previews.123rf.com/images/brgfx/brgfx1610/brgfx161000298/63491038-boy-in-red-shirt-smiling-illust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55" name="Picture 11" descr="무료 학생 클립 아트 벡터, 3,000개 이상의 AI, EPS 형식의 이미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0" y="1485899"/>
            <a:ext cx="1673225" cy="3271838"/>
          </a:xfrm>
          <a:prstGeom prst="rect">
            <a:avLst/>
          </a:prstGeom>
          <a:noFill/>
        </p:spPr>
      </p:pic>
      <p:pic>
        <p:nvPicPr>
          <p:cNvPr id="6157" name="Picture 13" descr="Мальчик бежит на белом фоне | Бесплатно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3165" y="1484072"/>
            <a:ext cx="1944687" cy="3302240"/>
          </a:xfrm>
          <a:prstGeom prst="rect">
            <a:avLst/>
          </a:prstGeom>
          <a:noFill/>
        </p:spPr>
      </p:pic>
      <p:pic>
        <p:nvPicPr>
          <p:cNvPr id="6161" name="Picture 17" descr="Мальчик читает книгу | Премиум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13" y="1510665"/>
            <a:ext cx="2344737" cy="1827847"/>
          </a:xfrm>
          <a:prstGeom prst="rect">
            <a:avLst/>
          </a:prstGeom>
          <a:noFill/>
        </p:spPr>
      </p:pic>
      <p:pic>
        <p:nvPicPr>
          <p:cNvPr id="6163" name="Picture 19" descr="ᐈ Клипарт мальчик пишет векторные картинки, иллюстрации мальчик пишет |  скачать на Depositphotos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9124" y="3359890"/>
            <a:ext cx="2430463" cy="185504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114551" y="5300663"/>
            <a:ext cx="6043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Мальчик стоял, бегал, читал, писал.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31925" y="919690"/>
          <a:ext cx="81279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Настоящее время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Прошедшее время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Будущее время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Стоит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Стоял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Будет стоять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Бегает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Бегал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Будет бегать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Читает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Читал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Будет читать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Пишет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Писал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Будет писать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92326" y="501134"/>
            <a:ext cx="236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Проверьте себя.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1" descr="무료 학생 클립 아트 벡터, 3,000개 이상의 AI, EPS 형식의 이미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4" y="3586163"/>
            <a:ext cx="1111776" cy="2173976"/>
          </a:xfrm>
          <a:prstGeom prst="rect">
            <a:avLst/>
          </a:prstGeom>
          <a:noFill/>
        </p:spPr>
      </p:pic>
      <p:pic>
        <p:nvPicPr>
          <p:cNvPr id="17" name="Picture 13" descr="Мальчик бежит на белом фоне | Бесплатно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5965" y="3608848"/>
            <a:ext cx="1316035" cy="2234737"/>
          </a:xfrm>
          <a:prstGeom prst="rect">
            <a:avLst/>
          </a:prstGeom>
          <a:noFill/>
        </p:spPr>
      </p:pic>
      <p:pic>
        <p:nvPicPr>
          <p:cNvPr id="18" name="Picture 17" descr="Мальчик читает книгу | Премиум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600" y="3943350"/>
            <a:ext cx="1881655" cy="1466850"/>
          </a:xfrm>
          <a:prstGeom prst="rect">
            <a:avLst/>
          </a:prstGeom>
          <a:noFill/>
        </p:spPr>
      </p:pic>
      <p:pic>
        <p:nvPicPr>
          <p:cNvPr id="19" name="Picture 19" descr="ᐈ Клипарт мальчик пишет векторные картинки, иллюстрации мальчик пишет |  скачать на Depositphotos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7837" y="3788516"/>
            <a:ext cx="2430463" cy="1855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0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15E502-EED1-4737-94C6-631ACDEBCF70}"/>
              </a:ext>
            </a:extLst>
          </p:cNvPr>
          <p:cNvSpPr txBox="1"/>
          <p:nvPr/>
        </p:nvSpPr>
        <p:spPr>
          <a:xfrm flipH="1">
            <a:off x="1273572" y="4037521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98633B-80CE-4C0D-94CA-09327ACD88D0}"/>
              </a:ext>
            </a:extLst>
          </p:cNvPr>
          <p:cNvSpPr/>
          <p:nvPr/>
        </p:nvSpPr>
        <p:spPr>
          <a:xfrm flipH="1">
            <a:off x="1273572" y="4654648"/>
            <a:ext cx="3123254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47899" y="481310"/>
            <a:ext cx="7739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Составьте свой режим дня.  Как вы думаете, влияет ли соблюдение режима дня на ваше здоровье?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12" descr="РЕЖИМ ДНЯ ребенка. Какая ПОЛЬЗА? | First.School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764" y="1398969"/>
            <a:ext cx="2523546" cy="2016609"/>
          </a:xfrm>
          <a:prstGeom prst="rect">
            <a:avLst/>
          </a:prstGeom>
          <a:noFill/>
        </p:spPr>
      </p:pic>
      <p:pic>
        <p:nvPicPr>
          <p:cNvPr id="25" name="Picture 2" descr="Психологи рассказали, почему детям нужен строгий режим дня | Публикации |  Вокруг Св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5720" y="1640321"/>
            <a:ext cx="48768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43076" y="557213"/>
            <a:ext cx="7685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Меня зовут Аружан. Я учусь во втором классе.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Это мой режим дня.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AutoShape 2" descr="Closeup Cute Girl In Red Skirt Standing Клипарты, векторы, и Набор  Иллюстраций Без Оплаты Отчислений. Image 4068550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A Cute Girl Scout On White Background Illustration Royalty Free Cliparts,  Vectors, And Stock Illustration. Image 10015894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Illustration Of A Girl On A White Background Royalty Free Cliparts,  Vectors, And Stock Illustration. Image 1618828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Illustration Of A Girl On A White Background Royalty Free Cliparts,  Vectors, And Stock Illustration. Image 1618828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previews.123rf.com/images/iimages/iimages1211/iimages121100812/16188280-illustration-of-a-girl-on-a-white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previews.123rf.com/images/iimages/iimages1208/iimages120800755/14922348-illustration-of-a-girl-in-school-dress-on-a-white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Пин на доске dibujos y pin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1" y="1224942"/>
            <a:ext cx="1987550" cy="2108807"/>
          </a:xfrm>
          <a:prstGeom prst="rect">
            <a:avLst/>
          </a:prstGeom>
          <a:noFill/>
        </p:spPr>
      </p:pic>
      <p:pic>
        <p:nvPicPr>
          <p:cNvPr id="21" name="Picture 2" descr="Режим Дня Картинки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883" y="1396959"/>
            <a:ext cx="4763655" cy="4148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Пин на доске dibujos y pin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8075" y="485775"/>
            <a:ext cx="1569805" cy="1665576"/>
          </a:xfrm>
          <a:prstGeom prst="rect">
            <a:avLst/>
          </a:prstGeom>
          <a:noFill/>
        </p:spPr>
      </p:pic>
      <p:pic>
        <p:nvPicPr>
          <p:cNvPr id="11" name="Picture 8" descr="Круглые часы показывают точно один час Стоковое Изображение - изображение  насчитывающей круглые, час: 38756933"/>
          <p:cNvPicPr>
            <a:picLocks noChangeAspect="1" noChangeArrowheads="1"/>
          </p:cNvPicPr>
          <p:nvPr/>
        </p:nvPicPr>
        <p:blipFill>
          <a:blip r:embed="rId3" cstate="print"/>
          <a:srcRect l="8545" t="8451" r="6948" b="8732"/>
          <a:stretch>
            <a:fillRect/>
          </a:stretch>
        </p:blipFill>
        <p:spPr bwMode="auto">
          <a:xfrm>
            <a:off x="1771651" y="985837"/>
            <a:ext cx="1500187" cy="13573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11508" y="52907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обед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0" descr="Часы ` 10 o с детьми иллюстрация вектора. иллюстрации насчитывающей детьми  - 124230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1942" y="891007"/>
            <a:ext cx="1901826" cy="15499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657599" y="429492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отдых, прогулка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Lenagold - Клипарт - Девочки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6120" y="4076556"/>
            <a:ext cx="1905000" cy="17145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021781" y="2189018"/>
            <a:ext cx="2303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Выполнение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домашнего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задания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Как переделать часы своими руками. Настенные часы своими руками"/>
          <p:cNvPicPr>
            <a:picLocks noChangeAspect="1" noChangeArrowheads="1"/>
          </p:cNvPicPr>
          <p:nvPr/>
        </p:nvPicPr>
        <p:blipFill>
          <a:blip r:embed="rId6"/>
          <a:srcRect l="5222" r="4111" b="10304"/>
          <a:stretch>
            <a:fillRect/>
          </a:stretch>
        </p:blipFill>
        <p:spPr bwMode="auto">
          <a:xfrm>
            <a:off x="6594764" y="831272"/>
            <a:ext cx="1484459" cy="146858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761020" y="134389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17.00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" name="Picture 2" descr="10 часов на круглой шкале стоковое изображение. изображение насчитывающей  на - 38757005"/>
          <p:cNvPicPr>
            <a:picLocks noChangeAspect="1" noChangeArrowheads="1"/>
          </p:cNvPicPr>
          <p:nvPr/>
        </p:nvPicPr>
        <p:blipFill>
          <a:blip r:embed="rId7" cstate="print"/>
          <a:srcRect l="8540" t="7515" r="7686" b="8710"/>
          <a:stretch>
            <a:fillRect/>
          </a:stretch>
        </p:blipFill>
        <p:spPr bwMode="auto">
          <a:xfrm>
            <a:off x="1300595" y="3149311"/>
            <a:ext cx="1557338" cy="15573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605397" y="2563091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ужин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2" name="Picture 6" descr="изолированные часы предпосылки 3d сделали белизну стены 8 часов Стоковое  Изображение - изображение насчитывающей белизну, предпосылки: 1202792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4605" y="3151511"/>
            <a:ext cx="1728645" cy="167030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304742" y="2443164"/>
            <a:ext cx="1882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свободное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время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12" descr="9 часов на круглой шкале стоковое фото. изображение насчитывающей часов -  38901766"/>
          <p:cNvPicPr>
            <a:picLocks noChangeAspect="1" noChangeArrowheads="1"/>
          </p:cNvPicPr>
          <p:nvPr/>
        </p:nvPicPr>
        <p:blipFill>
          <a:blip r:embed="rId9" cstate="print"/>
          <a:srcRect l="9263" t="8246" r="7830" b="15077"/>
          <a:stretch>
            <a:fillRect/>
          </a:stretch>
        </p:blipFill>
        <p:spPr bwMode="auto">
          <a:xfrm>
            <a:off x="5360413" y="3016829"/>
            <a:ext cx="1423350" cy="140753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829301" y="250464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сон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285875" y="4929187"/>
            <a:ext cx="5829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Конечно, соблюдение режима дня влияет на наше здоровье.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534" y="603527"/>
            <a:ext cx="8652270" cy="449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385888" y="1457325"/>
            <a:ext cx="82581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узнаете, что такое режим дня;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определите жанр текста;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опишете по картинке режим дня мальчика;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составите предложения;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будете использовать в речи глаголы настоящего, прошедшего и будущего времени;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сможете создать свой режим дня. </a:t>
            </a: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s://versiya.info/uploads/posts/2019-02/1550900027_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49994" y="653327"/>
            <a:ext cx="45608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Чтоб здоровье сохранить,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Организм свой укрепить,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Знает вся моя семья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Должен быть режим у дня.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4" descr="Как уложить ребенка спать? Help | СветлячОК в декрете)))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260" y="648132"/>
            <a:ext cx="2722245" cy="2195944"/>
          </a:xfrm>
          <a:prstGeom prst="rect">
            <a:avLst/>
          </a:prstGeom>
          <a:noFill/>
        </p:spPr>
      </p:pic>
      <p:pic>
        <p:nvPicPr>
          <p:cNvPr id="16" name="Picture 4" descr="Рассказы по картинкам Распорядок д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3286" y="3064643"/>
            <a:ext cx="1728642" cy="2517440"/>
          </a:xfrm>
          <a:prstGeom prst="rect">
            <a:avLst/>
          </a:prstGeom>
          <a:noFill/>
        </p:spPr>
      </p:pic>
      <p:pic>
        <p:nvPicPr>
          <p:cNvPr id="17" name="Picture 2" descr="Карточки распорядок дня – “Режим дня” – красивые картинки для детей для  детского сада, скачать – Всё о детях – беременность, воспитание, уроки для 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5492" y="3703060"/>
            <a:ext cx="1918711" cy="1265238"/>
          </a:xfrm>
          <a:prstGeom prst="rect">
            <a:avLst/>
          </a:prstGeom>
          <a:noFill/>
        </p:spPr>
      </p:pic>
      <p:pic>
        <p:nvPicPr>
          <p:cNvPr id="18" name="Picture 6" descr="Распорядок дня: памятка малышу (стихи, картинки) » ДЕТса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4927" y="3324342"/>
            <a:ext cx="1645516" cy="2320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30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C7A6847-8171-46E3-B593-FBF7EFA5D7AF}"/>
              </a:ext>
            </a:extLst>
          </p:cNvPr>
          <p:cNvSpPr txBox="1"/>
          <p:nvPr/>
        </p:nvSpPr>
        <p:spPr>
          <a:xfrm>
            <a:off x="9312676" y="978838"/>
            <a:ext cx="1771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Подзаголовок</a:t>
            </a:r>
            <a:endParaRPr lang="en-ID" sz="1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8" name="AutoShape 2" descr="Режим дня для ребенка от года до трех лет. Воспитание ребе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0" name="AutoShape 4" descr="Режим дня для ребенка от года до трех лет. Воспитание ребе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Режим дня для ребенка от года до трех лет. Воспитание ребе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00161" y="1585912"/>
            <a:ext cx="89011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вы узнали, что такое режим дня;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определили жанр текста;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описывали по картинке режим дня Саши;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составили предложения;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использовали в речи глаголы настоящего, прошедшего и будущего времени;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смогли создать свой режим дня.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4550" y="985838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00800" y="514350"/>
            <a:ext cx="46570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Здравствуй, солнце!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Здравствуй, небо!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Здравствуй, вся моя земля!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проснулись очень рано,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приветствуем тебя!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6" name="Picture 8" descr="Природа картинки для детей, картинки на тему природа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562" y="1442020"/>
            <a:ext cx="4887913" cy="3925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8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reeform 61">
            <a:extLst>
              <a:ext uri="{FF2B5EF4-FFF2-40B4-BE49-F238E27FC236}">
                <a16:creationId xmlns:a16="http://schemas.microsoft.com/office/drawing/2014/main" id="{42B9D547-92AA-4E65-BA3D-A107592BA963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9292994" y="5039934"/>
            <a:ext cx="193914" cy="160410"/>
          </a:xfrm>
          <a:custGeom>
            <a:avLst/>
            <a:gdLst>
              <a:gd name="T0" fmla="*/ 36 w 83"/>
              <a:gd name="T1" fmla="*/ 6 h 74"/>
              <a:gd name="T2" fmla="*/ 15 w 83"/>
              <a:gd name="T3" fmla="*/ 38 h 74"/>
              <a:gd name="T4" fmla="*/ 17 w 83"/>
              <a:gd name="T5" fmla="*/ 44 h 74"/>
              <a:gd name="T6" fmla="*/ 18 w 83"/>
              <a:gd name="T7" fmla="*/ 44 h 74"/>
              <a:gd name="T8" fmla="*/ 21 w 83"/>
              <a:gd name="T9" fmla="*/ 43 h 74"/>
              <a:gd name="T10" fmla="*/ 31 w 83"/>
              <a:gd name="T11" fmla="*/ 48 h 74"/>
              <a:gd name="T12" fmla="*/ 35 w 83"/>
              <a:gd name="T13" fmla="*/ 59 h 74"/>
              <a:gd name="T14" fmla="*/ 31 w 83"/>
              <a:gd name="T15" fmla="*/ 69 h 74"/>
              <a:gd name="T16" fmla="*/ 20 w 83"/>
              <a:gd name="T17" fmla="*/ 74 h 74"/>
              <a:gd name="T18" fmla="*/ 6 w 83"/>
              <a:gd name="T19" fmla="*/ 67 h 74"/>
              <a:gd name="T20" fmla="*/ 0 w 83"/>
              <a:gd name="T21" fmla="*/ 49 h 74"/>
              <a:gd name="T22" fmla="*/ 5 w 83"/>
              <a:gd name="T23" fmla="*/ 26 h 74"/>
              <a:gd name="T24" fmla="*/ 19 w 83"/>
              <a:gd name="T25" fmla="*/ 8 h 74"/>
              <a:gd name="T26" fmla="*/ 32 w 83"/>
              <a:gd name="T27" fmla="*/ 0 h 74"/>
              <a:gd name="T28" fmla="*/ 35 w 83"/>
              <a:gd name="T29" fmla="*/ 2 h 74"/>
              <a:gd name="T30" fmla="*/ 36 w 83"/>
              <a:gd name="T31" fmla="*/ 5 h 74"/>
              <a:gd name="T32" fmla="*/ 36 w 83"/>
              <a:gd name="T33" fmla="*/ 6 h 74"/>
              <a:gd name="T34" fmla="*/ 82 w 83"/>
              <a:gd name="T35" fmla="*/ 6 h 74"/>
              <a:gd name="T36" fmla="*/ 61 w 83"/>
              <a:gd name="T37" fmla="*/ 39 h 74"/>
              <a:gd name="T38" fmla="*/ 63 w 83"/>
              <a:gd name="T39" fmla="*/ 44 h 74"/>
              <a:gd name="T40" fmla="*/ 65 w 83"/>
              <a:gd name="T41" fmla="*/ 44 h 74"/>
              <a:gd name="T42" fmla="*/ 67 w 83"/>
              <a:gd name="T43" fmla="*/ 43 h 74"/>
              <a:gd name="T44" fmla="*/ 77 w 83"/>
              <a:gd name="T45" fmla="*/ 48 h 74"/>
              <a:gd name="T46" fmla="*/ 82 w 83"/>
              <a:gd name="T47" fmla="*/ 59 h 74"/>
              <a:gd name="T48" fmla="*/ 77 w 83"/>
              <a:gd name="T49" fmla="*/ 69 h 74"/>
              <a:gd name="T50" fmla="*/ 67 w 83"/>
              <a:gd name="T51" fmla="*/ 74 h 74"/>
              <a:gd name="T52" fmla="*/ 52 w 83"/>
              <a:gd name="T53" fmla="*/ 67 h 74"/>
              <a:gd name="T54" fmla="*/ 47 w 83"/>
              <a:gd name="T55" fmla="*/ 49 h 74"/>
              <a:gd name="T56" fmla="*/ 52 w 83"/>
              <a:gd name="T57" fmla="*/ 26 h 74"/>
              <a:gd name="T58" fmla="*/ 66 w 83"/>
              <a:gd name="T59" fmla="*/ 8 h 74"/>
              <a:gd name="T60" fmla="*/ 79 w 83"/>
              <a:gd name="T61" fmla="*/ 0 h 74"/>
              <a:gd name="T62" fmla="*/ 82 w 83"/>
              <a:gd name="T63" fmla="*/ 2 h 74"/>
              <a:gd name="T64" fmla="*/ 83 w 83"/>
              <a:gd name="T65" fmla="*/ 5 h 74"/>
              <a:gd name="T66" fmla="*/ 82 w 83"/>
              <a:gd name="T67" fmla="*/ 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74">
                <a:moveTo>
                  <a:pt x="36" y="6"/>
                </a:moveTo>
                <a:cubicBezTo>
                  <a:pt x="22" y="15"/>
                  <a:pt x="15" y="25"/>
                  <a:pt x="15" y="38"/>
                </a:cubicBezTo>
                <a:cubicBezTo>
                  <a:pt x="15" y="42"/>
                  <a:pt x="15" y="44"/>
                  <a:pt x="1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4"/>
                  <a:pt x="20" y="43"/>
                  <a:pt x="21" y="43"/>
                </a:cubicBezTo>
                <a:cubicBezTo>
                  <a:pt x="25" y="43"/>
                  <a:pt x="28" y="45"/>
                  <a:pt x="31" y="48"/>
                </a:cubicBezTo>
                <a:cubicBezTo>
                  <a:pt x="34" y="51"/>
                  <a:pt x="35" y="54"/>
                  <a:pt x="35" y="59"/>
                </a:cubicBezTo>
                <a:cubicBezTo>
                  <a:pt x="35" y="63"/>
                  <a:pt x="33" y="66"/>
                  <a:pt x="31" y="69"/>
                </a:cubicBezTo>
                <a:cubicBezTo>
                  <a:pt x="28" y="72"/>
                  <a:pt x="24" y="74"/>
                  <a:pt x="20" y="74"/>
                </a:cubicBezTo>
                <a:cubicBezTo>
                  <a:pt x="14" y="74"/>
                  <a:pt x="9" y="71"/>
                  <a:pt x="6" y="67"/>
                </a:cubicBezTo>
                <a:cubicBezTo>
                  <a:pt x="2" y="62"/>
                  <a:pt x="0" y="56"/>
                  <a:pt x="0" y="49"/>
                </a:cubicBezTo>
                <a:cubicBezTo>
                  <a:pt x="0" y="40"/>
                  <a:pt x="2" y="33"/>
                  <a:pt x="5" y="26"/>
                </a:cubicBezTo>
                <a:cubicBezTo>
                  <a:pt x="8" y="20"/>
                  <a:pt x="13" y="13"/>
                  <a:pt x="19" y="8"/>
                </a:cubicBezTo>
                <a:cubicBezTo>
                  <a:pt x="26" y="2"/>
                  <a:pt x="30" y="0"/>
                  <a:pt x="32" y="0"/>
                </a:cubicBezTo>
                <a:cubicBezTo>
                  <a:pt x="33" y="0"/>
                  <a:pt x="34" y="0"/>
                  <a:pt x="35" y="2"/>
                </a:cubicBezTo>
                <a:cubicBezTo>
                  <a:pt x="36" y="3"/>
                  <a:pt x="36" y="4"/>
                  <a:pt x="36" y="5"/>
                </a:cubicBezTo>
                <a:lnTo>
                  <a:pt x="36" y="6"/>
                </a:lnTo>
                <a:close/>
                <a:moveTo>
                  <a:pt x="82" y="6"/>
                </a:moveTo>
                <a:cubicBezTo>
                  <a:pt x="68" y="15"/>
                  <a:pt x="61" y="26"/>
                  <a:pt x="61" y="39"/>
                </a:cubicBezTo>
                <a:cubicBezTo>
                  <a:pt x="61" y="42"/>
                  <a:pt x="62" y="44"/>
                  <a:pt x="63" y="44"/>
                </a:cubicBezTo>
                <a:cubicBezTo>
                  <a:pt x="65" y="44"/>
                  <a:pt x="65" y="44"/>
                  <a:pt x="65" y="44"/>
                </a:cubicBezTo>
                <a:cubicBezTo>
                  <a:pt x="66" y="44"/>
                  <a:pt x="67" y="43"/>
                  <a:pt x="67" y="43"/>
                </a:cubicBezTo>
                <a:cubicBezTo>
                  <a:pt x="71" y="43"/>
                  <a:pt x="75" y="45"/>
                  <a:pt x="77" y="48"/>
                </a:cubicBezTo>
                <a:cubicBezTo>
                  <a:pt x="80" y="51"/>
                  <a:pt x="82" y="54"/>
                  <a:pt x="82" y="59"/>
                </a:cubicBezTo>
                <a:cubicBezTo>
                  <a:pt x="82" y="63"/>
                  <a:pt x="80" y="66"/>
                  <a:pt x="77" y="69"/>
                </a:cubicBezTo>
                <a:cubicBezTo>
                  <a:pt x="74" y="72"/>
                  <a:pt x="71" y="74"/>
                  <a:pt x="67" y="74"/>
                </a:cubicBezTo>
                <a:cubicBezTo>
                  <a:pt x="61" y="74"/>
                  <a:pt x="56" y="71"/>
                  <a:pt x="52" y="67"/>
                </a:cubicBezTo>
                <a:cubicBezTo>
                  <a:pt x="48" y="62"/>
                  <a:pt x="47" y="56"/>
                  <a:pt x="47" y="49"/>
                </a:cubicBezTo>
                <a:cubicBezTo>
                  <a:pt x="47" y="40"/>
                  <a:pt x="48" y="33"/>
                  <a:pt x="52" y="26"/>
                </a:cubicBezTo>
                <a:cubicBezTo>
                  <a:pt x="55" y="19"/>
                  <a:pt x="60" y="13"/>
                  <a:pt x="66" y="8"/>
                </a:cubicBezTo>
                <a:cubicBezTo>
                  <a:pt x="73" y="2"/>
                  <a:pt x="77" y="0"/>
                  <a:pt x="79" y="0"/>
                </a:cubicBezTo>
                <a:cubicBezTo>
                  <a:pt x="80" y="0"/>
                  <a:pt x="81" y="0"/>
                  <a:pt x="82" y="2"/>
                </a:cubicBezTo>
                <a:cubicBezTo>
                  <a:pt x="82" y="3"/>
                  <a:pt x="83" y="4"/>
                  <a:pt x="83" y="5"/>
                </a:cubicBezTo>
                <a:lnTo>
                  <a:pt x="82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968278" y="765898"/>
            <a:ext cx="4530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Распорядок этот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дня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Был составлен для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меня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Никуда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 опоздаю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Ведь его 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соблюдаю.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1" name="Picture 3" descr="Урок 7. режим дня - Физическая культура - 5 класс - Российская электронная 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157" y="1595826"/>
            <a:ext cx="3718069" cy="3390078"/>
          </a:xfrm>
          <a:prstGeom prst="rect">
            <a:avLst/>
          </a:prstGeom>
          <a:noFill/>
        </p:spPr>
      </p:pic>
      <p:pic>
        <p:nvPicPr>
          <p:cNvPr id="17" name="Picture 8" descr="Пансионат &quot;Ленинградец&quot; – Режим д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0058" y="2705821"/>
            <a:ext cx="2162175" cy="21145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671647" y="2542743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 дня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5988" y="428625"/>
            <a:ext cx="360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Определите жанр текста.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57338" y="900112"/>
            <a:ext cx="422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Докажите, что это загадка.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9250" y="5120373"/>
            <a:ext cx="7181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Загадка – это содержание небольшого текста, которое нужно отгадать. В загадках есть рифма. </a:t>
            </a:r>
            <a:endParaRPr lang="ru-RU" sz="20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62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29063" y="542925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 дня – к</a:t>
            </a:r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үн тәртібі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10 часов на круглой шкале стоковое изображение. изображение насчитывающей  на - 38757005"/>
          <p:cNvPicPr>
            <a:picLocks noChangeAspect="1" noChangeArrowheads="1"/>
          </p:cNvPicPr>
          <p:nvPr/>
        </p:nvPicPr>
        <p:blipFill>
          <a:blip r:embed="rId2" cstate="print"/>
          <a:srcRect l="8540" t="7515" r="7686" b="8710"/>
          <a:stretch>
            <a:fillRect/>
          </a:stretch>
        </p:blipFill>
        <p:spPr bwMode="auto">
          <a:xfrm>
            <a:off x="2357438" y="1928812"/>
            <a:ext cx="1557338" cy="15573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43176" y="1428751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ъём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20" name="Picture 4" descr="Half past seven Stock Photos, Royalty Free Half past seven Images |  Depositphotos®"/>
          <p:cNvPicPr>
            <a:picLocks noChangeAspect="1" noChangeArrowheads="1"/>
          </p:cNvPicPr>
          <p:nvPr/>
        </p:nvPicPr>
        <p:blipFill>
          <a:blip r:embed="rId3" cstate="print"/>
          <a:srcRect l="4841" t="4754" r="6426" b="5721"/>
          <a:stretch>
            <a:fillRect/>
          </a:stretch>
        </p:blipFill>
        <p:spPr bwMode="auto">
          <a:xfrm>
            <a:off x="4800600" y="1928813"/>
            <a:ext cx="1600200" cy="161448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943476" y="1385888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завтрак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Рисунок 17" descr="Start of day arrival tim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6137" y="1932598"/>
            <a:ext cx="1514475" cy="150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272338" y="1428751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школа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24" name="Picture 8" descr="Круглые часы показывают точно один час Стоковое Изображение - изображение  насчитывающей круглые, час: 38756933"/>
          <p:cNvPicPr>
            <a:picLocks noChangeAspect="1" noChangeArrowheads="1"/>
          </p:cNvPicPr>
          <p:nvPr/>
        </p:nvPicPr>
        <p:blipFill>
          <a:blip r:embed="rId5" cstate="print"/>
          <a:srcRect l="8545" t="8451" r="6948" b="8732"/>
          <a:stretch>
            <a:fillRect/>
          </a:stretch>
        </p:blipFill>
        <p:spPr bwMode="auto">
          <a:xfrm>
            <a:off x="2343151" y="4129087"/>
            <a:ext cx="1500187" cy="135731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628900" y="3671889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обед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26" name="Picture 10" descr="Часы ` 10 o с детьми иллюстрация вектора. иллюстрации насчитывающей детьми  - 1242302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6124" y="4022135"/>
            <a:ext cx="1901826" cy="154998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643438" y="3614739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прогулка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28" name="Picture 12" descr="9 часов на круглой шкале стоковое фото. изображение насчитывающей часов -  38901766"/>
          <p:cNvPicPr>
            <a:picLocks noChangeAspect="1" noChangeArrowheads="1"/>
          </p:cNvPicPr>
          <p:nvPr/>
        </p:nvPicPr>
        <p:blipFill>
          <a:blip r:embed="rId7" cstate="print"/>
          <a:srcRect l="9263" t="8246" r="7830" b="15077"/>
          <a:stretch>
            <a:fillRect/>
          </a:stretch>
        </p:blipFill>
        <p:spPr bwMode="auto">
          <a:xfrm>
            <a:off x="7115175" y="4090670"/>
            <a:ext cx="1685925" cy="166719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600950" y="357187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сон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30" name="Picture 14" descr="Happy Dance Sticker by Mi Señal for iOS &amp; Android | GIPHY"/>
          <p:cNvPicPr>
            <a:picLocks noChangeAspect="1" noChangeArrowheads="1"/>
          </p:cNvPicPr>
          <p:nvPr/>
        </p:nvPicPr>
        <p:blipFill>
          <a:blip r:embed="rId8"/>
          <a:srcRect l="18074" t="12000" r="17259" b="15333"/>
          <a:stretch>
            <a:fillRect/>
          </a:stretch>
        </p:blipFill>
        <p:spPr bwMode="auto">
          <a:xfrm>
            <a:off x="9229725" y="657224"/>
            <a:ext cx="1871663" cy="2328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3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44982" y="540328"/>
            <a:ext cx="5084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Что делает Саша в течение дня?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114800" y="1399310"/>
            <a:ext cx="272934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Идёт домой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Делает уроки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Обедает, отдыхает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Завтракает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Делает зарядку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Просыпается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Умывается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Идёт в школу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Учится в школе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17701" y="902916"/>
            <a:ext cx="3461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Опишите его режим дня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2"/>
          <a:srcRect l="3255" t="1959" r="68757" b="58328"/>
          <a:stretch>
            <a:fillRect/>
          </a:stretch>
        </p:blipFill>
        <p:spPr bwMode="auto">
          <a:xfrm>
            <a:off x="1368139" y="737321"/>
            <a:ext cx="1436696" cy="1493259"/>
          </a:xfrm>
          <a:prstGeom prst="rect">
            <a:avLst/>
          </a:prstGeom>
          <a:noFill/>
        </p:spPr>
      </p:pic>
      <p:pic>
        <p:nvPicPr>
          <p:cNvPr id="16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2"/>
          <a:srcRect l="37647" t="3463" r="42298" b="59832"/>
          <a:stretch>
            <a:fillRect/>
          </a:stretch>
        </p:blipFill>
        <p:spPr bwMode="auto">
          <a:xfrm>
            <a:off x="1302327" y="2296390"/>
            <a:ext cx="1260764" cy="1690255"/>
          </a:xfrm>
          <a:prstGeom prst="rect">
            <a:avLst/>
          </a:prstGeom>
          <a:noFill/>
        </p:spPr>
      </p:pic>
      <p:pic>
        <p:nvPicPr>
          <p:cNvPr id="20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2"/>
          <a:srcRect l="35430" t="51600" r="35480" b="8386"/>
          <a:stretch>
            <a:fillRect/>
          </a:stretch>
        </p:blipFill>
        <p:spPr bwMode="auto">
          <a:xfrm>
            <a:off x="8183707" y="754687"/>
            <a:ext cx="1708438" cy="1721381"/>
          </a:xfrm>
          <a:prstGeom prst="rect">
            <a:avLst/>
          </a:prstGeom>
          <a:noFill/>
        </p:spPr>
      </p:pic>
      <p:pic>
        <p:nvPicPr>
          <p:cNvPr id="21" name="Picture 2" descr="Распорядок дня ребенка - мальчик. возвращаюсь в школу. | Бесплатно векторы"/>
          <p:cNvPicPr>
            <a:picLocks noChangeAspect="1" noChangeArrowheads="1"/>
          </p:cNvPicPr>
          <p:nvPr/>
        </p:nvPicPr>
        <p:blipFill>
          <a:blip r:embed="rId3"/>
          <a:srcRect t="53831" r="73100" b="9262"/>
          <a:stretch>
            <a:fillRect/>
          </a:stretch>
        </p:blipFill>
        <p:spPr bwMode="auto">
          <a:xfrm>
            <a:off x="7886411" y="2438399"/>
            <a:ext cx="1603953" cy="1648691"/>
          </a:xfrm>
          <a:prstGeom prst="rect">
            <a:avLst/>
          </a:prstGeom>
          <a:noFill/>
        </p:spPr>
      </p:pic>
      <p:pic>
        <p:nvPicPr>
          <p:cNvPr id="22" name="Picture 6" descr="Free Vector | Children study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4157" y="4355232"/>
            <a:ext cx="1271444" cy="1271444"/>
          </a:xfrm>
          <a:prstGeom prst="rect">
            <a:avLst/>
          </a:prstGeom>
          <a:noFill/>
        </p:spPr>
      </p:pic>
      <p:pic>
        <p:nvPicPr>
          <p:cNvPr id="24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2"/>
          <a:srcRect l="4171" t="51948" r="68103" b="9891"/>
          <a:stretch>
            <a:fillRect/>
          </a:stretch>
        </p:blipFill>
        <p:spPr bwMode="auto">
          <a:xfrm>
            <a:off x="4853854" y="4289220"/>
            <a:ext cx="1380691" cy="1392008"/>
          </a:xfrm>
          <a:prstGeom prst="rect">
            <a:avLst/>
          </a:prstGeom>
          <a:noFill/>
        </p:spPr>
      </p:pic>
      <p:pic>
        <p:nvPicPr>
          <p:cNvPr id="30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2"/>
          <a:srcRect l="68046" t="51600" r="2424" b="8687"/>
          <a:stretch>
            <a:fillRect/>
          </a:stretch>
        </p:blipFill>
        <p:spPr bwMode="auto">
          <a:xfrm>
            <a:off x="7240299" y="4294908"/>
            <a:ext cx="1279865" cy="1260763"/>
          </a:xfrm>
          <a:prstGeom prst="rect">
            <a:avLst/>
          </a:prstGeom>
          <a:noFill/>
        </p:spPr>
      </p:pic>
      <p:pic>
        <p:nvPicPr>
          <p:cNvPr id="31" name="Picture 8" descr="Симпатичный маленький мальчик мультфильм | Премиум вект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39903" y="1541725"/>
            <a:ext cx="1216026" cy="1719143"/>
          </a:xfrm>
          <a:prstGeom prst="rect">
            <a:avLst/>
          </a:prstGeom>
          <a:noFill/>
        </p:spPr>
      </p:pic>
      <p:pic>
        <p:nvPicPr>
          <p:cNvPr id="33" name="Picture 10" descr="Малыш мальчик ест иллюстрации | Премиум векто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2850" y="4386406"/>
            <a:ext cx="1382278" cy="1382278"/>
          </a:xfrm>
          <a:prstGeom prst="rect">
            <a:avLst/>
          </a:prstGeom>
          <a:noFill/>
        </p:spPr>
      </p:pic>
      <p:pic>
        <p:nvPicPr>
          <p:cNvPr id="34" name="Picture 2" descr="Распорядок дня ребенка - мальчик. возвращаюсь в школу. | Бесплатно векторы"/>
          <p:cNvPicPr>
            <a:picLocks noChangeAspect="1" noChangeArrowheads="1"/>
          </p:cNvPicPr>
          <p:nvPr/>
        </p:nvPicPr>
        <p:blipFill>
          <a:blip r:embed="rId3"/>
          <a:srcRect l="26900" t="49800" r="55209" b="5230"/>
          <a:stretch>
            <a:fillRect/>
          </a:stretch>
        </p:blipFill>
        <p:spPr bwMode="auto">
          <a:xfrm>
            <a:off x="2798619" y="2230583"/>
            <a:ext cx="1066800" cy="2008909"/>
          </a:xfrm>
          <a:prstGeom prst="rect">
            <a:avLst/>
          </a:prstGeom>
          <a:noFill/>
        </p:spPr>
      </p:pic>
      <p:pic>
        <p:nvPicPr>
          <p:cNvPr id="35" name="Picture 4" descr="Пин на доске Ma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957" y="3034145"/>
            <a:ext cx="1110542" cy="1743364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1011382" y="581891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910946" y="1136073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0654" y="2313709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86255" y="266007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672" y="2216727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74619" y="4447309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12036" y="238298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2691" y="508461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73636" y="3574473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29745" y="4641273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39200" y="5292436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2"/>
          <a:srcRect l="34548" t="3463" r="34599" b="59832"/>
          <a:stretch>
            <a:fillRect/>
          </a:stretch>
        </p:blipFill>
        <p:spPr bwMode="auto">
          <a:xfrm>
            <a:off x="4903642" y="619991"/>
            <a:ext cx="1939637" cy="2067791"/>
          </a:xfrm>
          <a:prstGeom prst="rect">
            <a:avLst/>
          </a:prstGeom>
          <a:noFill/>
        </p:spPr>
      </p:pic>
      <p:pic>
        <p:nvPicPr>
          <p:cNvPr id="14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2"/>
          <a:srcRect l="3255" t="1959" r="68757" b="58328"/>
          <a:stretch>
            <a:fillRect/>
          </a:stretch>
        </p:blipFill>
        <p:spPr bwMode="auto">
          <a:xfrm>
            <a:off x="1704109" y="1388485"/>
            <a:ext cx="2092035" cy="1798060"/>
          </a:xfrm>
          <a:prstGeom prst="rect">
            <a:avLst/>
          </a:prstGeom>
          <a:noFill/>
        </p:spPr>
      </p:pic>
      <p:pic>
        <p:nvPicPr>
          <p:cNvPr id="15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2"/>
          <a:srcRect l="35430" t="51600" r="35480" b="8386"/>
          <a:stretch>
            <a:fillRect/>
          </a:stretch>
        </p:blipFill>
        <p:spPr bwMode="auto">
          <a:xfrm>
            <a:off x="8252980" y="1087196"/>
            <a:ext cx="2151784" cy="2168622"/>
          </a:xfrm>
          <a:prstGeom prst="rect">
            <a:avLst/>
          </a:prstGeom>
          <a:noFill/>
        </p:spPr>
      </p:pic>
      <p:pic>
        <p:nvPicPr>
          <p:cNvPr id="18" name="Picture 2" descr="Распорядок дня ребенка - мальчик. возвращаюсь в школу. | Бесплатно векторы"/>
          <p:cNvPicPr>
            <a:picLocks noChangeAspect="1" noChangeArrowheads="1"/>
          </p:cNvPicPr>
          <p:nvPr/>
        </p:nvPicPr>
        <p:blipFill>
          <a:blip r:embed="rId3"/>
          <a:srcRect t="53831" r="73100" b="9262"/>
          <a:stretch>
            <a:fillRect/>
          </a:stretch>
        </p:blipFill>
        <p:spPr bwMode="auto">
          <a:xfrm>
            <a:off x="2580121" y="3408218"/>
            <a:ext cx="1867188" cy="1648691"/>
          </a:xfrm>
          <a:prstGeom prst="rect">
            <a:avLst/>
          </a:prstGeom>
          <a:noFill/>
        </p:spPr>
      </p:pic>
      <p:pic>
        <p:nvPicPr>
          <p:cNvPr id="19" name="Picture 2" descr="Распорядок дня ребенка - мальчик. возвращаюсь в школу. | Бесплатно векторы"/>
          <p:cNvPicPr>
            <a:picLocks noChangeAspect="1" noChangeArrowheads="1"/>
          </p:cNvPicPr>
          <p:nvPr/>
        </p:nvPicPr>
        <p:blipFill>
          <a:blip r:embed="rId3"/>
          <a:srcRect l="26900" t="49800" r="55209" b="5230"/>
          <a:stretch>
            <a:fillRect/>
          </a:stretch>
        </p:blipFill>
        <p:spPr bwMode="auto">
          <a:xfrm>
            <a:off x="7010400" y="2978727"/>
            <a:ext cx="1371599" cy="200890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662544" y="734290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Просыпается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7746" y="2715491"/>
            <a:ext cx="1713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Делает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зарядку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1055" y="665018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Умывается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2" y="5195454"/>
            <a:ext cx="238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Завтракает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1" y="5015345"/>
            <a:ext cx="1502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5.Идёт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школу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2"/>
          <a:srcRect l="68046" t="51600" r="2424" b="8687"/>
          <a:stretch>
            <a:fillRect/>
          </a:stretch>
        </p:blipFill>
        <p:spPr bwMode="auto">
          <a:xfrm>
            <a:off x="6913418" y="3283528"/>
            <a:ext cx="2202872" cy="137159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537856" y="2410692"/>
            <a:ext cx="1760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Учится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школе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70" name="Picture 6" descr="Free Vector | Children study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465" y="725342"/>
            <a:ext cx="1659371" cy="1659371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197928" y="4862945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10. Делает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уроки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7747" y="5375563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9.Отдыхает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85711" y="4959928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11. Ложится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спать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Picture 2" descr="Режим в детском саду картинки - Мама и Я"/>
          <p:cNvPicPr>
            <a:picLocks noChangeAspect="1" noChangeArrowheads="1"/>
          </p:cNvPicPr>
          <p:nvPr/>
        </p:nvPicPr>
        <p:blipFill>
          <a:blip r:embed="rId2"/>
          <a:srcRect l="4171" t="51948" r="68103" b="9891"/>
          <a:stretch>
            <a:fillRect/>
          </a:stretch>
        </p:blipFill>
        <p:spPr bwMode="auto">
          <a:xfrm>
            <a:off x="4174982" y="3194710"/>
            <a:ext cx="1810182" cy="1515835"/>
          </a:xfrm>
          <a:prstGeom prst="rect">
            <a:avLst/>
          </a:prstGeom>
          <a:noFill/>
        </p:spPr>
      </p:pic>
      <p:pic>
        <p:nvPicPr>
          <p:cNvPr id="11272" name="Picture 8" descr="Симпатичный маленький мальчик мультфильм | Премиум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958" y="1181506"/>
            <a:ext cx="1423842" cy="1935766"/>
          </a:xfrm>
          <a:prstGeom prst="rect">
            <a:avLst/>
          </a:prstGeom>
          <a:noFill/>
        </p:spPr>
      </p:pic>
      <p:pic>
        <p:nvPicPr>
          <p:cNvPr id="11274" name="Picture 10" descr="Малыш мальчик ест иллюстрации | Премиум векторы"/>
          <p:cNvPicPr>
            <a:picLocks noChangeAspect="1" noChangeArrowheads="1"/>
          </p:cNvPicPr>
          <p:nvPr/>
        </p:nvPicPr>
        <p:blipFill>
          <a:blip r:embed="rId5" cstate="print"/>
          <a:srcRect l="11309" t="5253" r="9033"/>
          <a:stretch>
            <a:fillRect/>
          </a:stretch>
        </p:blipFill>
        <p:spPr bwMode="auto">
          <a:xfrm>
            <a:off x="7703128" y="609600"/>
            <a:ext cx="1620982" cy="1759527"/>
          </a:xfrm>
          <a:prstGeom prst="rect">
            <a:avLst/>
          </a:prstGeom>
          <a:noFill/>
        </p:spPr>
      </p:pic>
      <p:pic>
        <p:nvPicPr>
          <p:cNvPr id="36" name="Picture 4" descr="Пин на доске M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2083" y="3255818"/>
            <a:ext cx="1437697" cy="2022763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4585854" y="595746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Идёт домой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13963" y="2507673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8.Обедает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369127" y="526472"/>
            <a:ext cx="68025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Расскажите. Вспомни, что ты делал вчера, используя глаголы прошедшего времени.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Картина мультфильма мальчика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885" y="1541196"/>
            <a:ext cx="1756352" cy="1674987"/>
          </a:xfrm>
          <a:prstGeom prst="rect">
            <a:avLst/>
          </a:prstGeom>
          <a:noFill/>
        </p:spPr>
      </p:pic>
      <p:pic>
        <p:nvPicPr>
          <p:cNvPr id="10245" name="Picture 5" descr="Маленький мальчик читает книгу |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7757" y="1385455"/>
            <a:ext cx="1366864" cy="1919287"/>
          </a:xfrm>
          <a:prstGeom prst="rect">
            <a:avLst/>
          </a:prstGeom>
          <a:noFill/>
        </p:spPr>
      </p:pic>
      <p:pic>
        <p:nvPicPr>
          <p:cNvPr id="10247" name="Picture 7" descr="Of kid running Royalty Free Vector Image - VectorStock"/>
          <p:cNvPicPr>
            <a:picLocks noChangeAspect="1" noChangeArrowheads="1"/>
          </p:cNvPicPr>
          <p:nvPr/>
        </p:nvPicPr>
        <p:blipFill>
          <a:blip r:embed="rId4" cstate="print"/>
          <a:srcRect l="15871" t="2230" r="20031" b="9982"/>
          <a:stretch>
            <a:fillRect/>
          </a:stretch>
        </p:blipFill>
        <p:spPr bwMode="auto">
          <a:xfrm>
            <a:off x="9351818" y="1219200"/>
            <a:ext cx="1330037" cy="1967345"/>
          </a:xfrm>
          <a:prstGeom prst="rect">
            <a:avLst/>
          </a:prstGeom>
          <a:noFill/>
        </p:spPr>
      </p:pic>
      <p:pic>
        <p:nvPicPr>
          <p:cNvPr id="10249" name="Picture 9" descr="Подвижные игры | Таинственный остр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8230" y="3301959"/>
            <a:ext cx="2199697" cy="1597499"/>
          </a:xfrm>
          <a:prstGeom prst="rect">
            <a:avLst/>
          </a:prstGeom>
          <a:noFill/>
        </p:spPr>
      </p:pic>
      <p:pic>
        <p:nvPicPr>
          <p:cNvPr id="10251" name="Picture 11" descr="МДИ - Песня –танец – мар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3538" y="2923309"/>
            <a:ext cx="1838289" cy="1930976"/>
          </a:xfrm>
          <a:prstGeom prst="rect">
            <a:avLst/>
          </a:prstGeom>
          <a:noFill/>
        </p:spPr>
      </p:pic>
      <p:pic>
        <p:nvPicPr>
          <p:cNvPr id="10253" name="Picture 13" descr="Мальчик сидит, наслаждаясь завтраком | Премиум вектор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0666" y="1296841"/>
            <a:ext cx="1756354" cy="1756354"/>
          </a:xfrm>
          <a:prstGeom prst="rect">
            <a:avLst/>
          </a:prstGeom>
          <a:noFill/>
        </p:spPr>
      </p:pic>
      <p:pic>
        <p:nvPicPr>
          <p:cNvPr id="10255" name="Picture 15" descr="Маленький мальчик смотрит телевизор | Премиум векто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212" y="1304044"/>
            <a:ext cx="2296680" cy="170600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551709" y="4973782"/>
            <a:ext cx="6901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Рисовал, читал,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играл,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смотрел, бегал,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танцевал.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7416</TotalTime>
  <Words>726</Words>
  <Application>Microsoft Office PowerPoint</Application>
  <PresentationFormat>Широкоэкранный</PresentationFormat>
  <Paragraphs>163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578</cp:revision>
  <dcterms:created xsi:type="dcterms:W3CDTF">2017-01-10T11:09:36Z</dcterms:created>
  <dcterms:modified xsi:type="dcterms:W3CDTF">2024-12-01T15:01:35Z</dcterms:modified>
</cp:coreProperties>
</file>