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86" r:id="rId12"/>
    <p:sldId id="268" r:id="rId13"/>
    <p:sldId id="269" r:id="rId14"/>
    <p:sldId id="276" r:id="rId15"/>
    <p:sldId id="278" r:id="rId16"/>
    <p:sldId id="279" r:id="rId17"/>
    <p:sldId id="280" r:id="rId18"/>
    <p:sldId id="281" r:id="rId19"/>
    <p:sldId id="285" r:id="rId20"/>
    <p:sldId id="293" r:id="rId21"/>
    <p:sldId id="282" r:id="rId22"/>
    <p:sldId id="283" r:id="rId23"/>
    <p:sldId id="287" r:id="rId24"/>
    <p:sldId id="288" r:id="rId25"/>
    <p:sldId id="289" r:id="rId26"/>
    <p:sldId id="290" r:id="rId27"/>
    <p:sldId id="291" r:id="rId28"/>
    <p:sldId id="292" r:id="rId29"/>
    <p:sldId id="27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8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59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3524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914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2271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807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47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3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88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26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1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33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353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867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49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24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78010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Algerian" pitchFamily="82" charset="0"/>
              </a:rPr>
              <a:t>By the sea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48264" y="0"/>
            <a:ext cx="6600451" cy="112628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highlight>
                  <a:srgbClr val="00FFFF"/>
                </a:highlight>
              </a:rPr>
              <a:t>School #51</a:t>
            </a:r>
          </a:p>
          <a:p>
            <a:r>
              <a:rPr lang="en-US" dirty="0">
                <a:solidFill>
                  <a:srgbClr val="FF0000"/>
                </a:solidFill>
                <a:highlight>
                  <a:srgbClr val="00FFFF"/>
                </a:highlight>
              </a:rPr>
              <a:t>Grade: 3</a:t>
            </a:r>
            <a:endParaRPr lang="ru-RU" dirty="0"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8571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199" y="155887"/>
            <a:ext cx="6400800" cy="1473200"/>
          </a:xfrm>
        </p:spPr>
        <p:txBody>
          <a:bodyPr>
            <a:normAutofit fontScale="92500"/>
          </a:bodyPr>
          <a:lstStyle/>
          <a:p>
            <a:pPr algn="l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Now match the words</a:t>
            </a:r>
            <a:r>
              <a:rPr lang="kk-KZ" sz="3200" b="1" dirty="0">
                <a:solidFill>
                  <a:schemeClr val="accent5">
                    <a:lumMod val="50000"/>
                  </a:schemeClr>
                </a:solidFill>
              </a:rPr>
              <a:t> (сөздер мен суреттерді сәйкестендіру)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en-US" sz="2400" b="1" dirty="0" err="1">
                <a:solidFill>
                  <a:schemeClr val="tx1"/>
                </a:solidFill>
              </a:rPr>
              <a:t>Eg</a:t>
            </a:r>
            <a:r>
              <a:rPr lang="en-US" sz="2400" b="1" dirty="0">
                <a:solidFill>
                  <a:schemeClr val="tx1"/>
                </a:solidFill>
              </a:rPr>
              <a:t>. 1. a (</a:t>
            </a:r>
            <a:r>
              <a:rPr lang="en-US" sz="2400" b="1" i="1" dirty="0">
                <a:solidFill>
                  <a:schemeClr val="tx1"/>
                </a:solidFill>
              </a:rPr>
              <a:t>get wet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99" y="1915773"/>
            <a:ext cx="8657872" cy="476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040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F12631D1-533E-4132-9037-8A64B4C0B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665312"/>
            <a:ext cx="7700261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63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55777" y="410352"/>
            <a:ext cx="5904656" cy="1002424"/>
          </a:xfrm>
        </p:spPr>
        <p:txBody>
          <a:bodyPr>
            <a:normAutofit fontScale="55000" lnSpcReduction="20000"/>
          </a:bodyPr>
          <a:lstStyle/>
          <a:p>
            <a:r>
              <a:rPr lang="en-US" sz="3200" b="1" dirty="0"/>
              <a:t>E</a:t>
            </a:r>
            <a:r>
              <a:rPr lang="kk-KZ" sz="3200" b="1" dirty="0"/>
              <a:t>х</a:t>
            </a:r>
            <a:r>
              <a:rPr lang="en-US" sz="3200" b="1" dirty="0"/>
              <a:t>. 1. a (</a:t>
            </a:r>
            <a:r>
              <a:rPr lang="en-US" sz="3200" b="1" i="1" dirty="0"/>
              <a:t>Betty</a:t>
            </a:r>
            <a:r>
              <a:rPr lang="en-US" sz="3200" b="1" dirty="0"/>
              <a:t>) </a:t>
            </a:r>
            <a:r>
              <a:rPr lang="kk-KZ" sz="3200" b="1" dirty="0"/>
              <a:t>Мәтіңді тыңдау керек, сосын суреттегі балаларды табу керексіңдер. Қай бала туралы айтылып тұр. Бұл жерде бір бала артық.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803211"/>
              </p:ext>
            </p:extLst>
          </p:nvPr>
        </p:nvGraphicFramePr>
        <p:xfrm>
          <a:off x="467544" y="332656"/>
          <a:ext cx="2623597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Объект упаковщика для оболочки" showAsIcon="1" r:id="rId2" imgW="793440" imgH="437400" progId="Package">
                  <p:embed/>
                </p:oleObj>
              </mc:Choice>
              <mc:Fallback>
                <p:oleObj name="Объект упаковщика для оболочки" showAsIcon="1" r:id="rId2" imgW="793440" imgH="437400" progId="Package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7544" y="332656"/>
                        <a:ext cx="2623597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53C258-145B-4CD4-BB29-31B305214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772816"/>
            <a:ext cx="78581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8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8712968" cy="644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055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514FC3-A352-4D74-BC50-6A5AE8C2F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40768"/>
            <a:ext cx="8424936" cy="535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44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8C934DB7-9C35-47FC-9E61-E4C1D0ED7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476672"/>
            <a:ext cx="705678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2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AD15F0A8-5A60-47F9-B28B-A5126213D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476672"/>
            <a:ext cx="6670839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63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99BC6-7F69-4F2A-BBFD-CCFE59F99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332656"/>
            <a:ext cx="727280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Present Continuous </a:t>
            </a:r>
            <a:r>
              <a:rPr lang="kk-KZ" b="1" dirty="0"/>
              <a:t>шағының жасалу жолы</a:t>
            </a:r>
            <a:endParaRPr lang="ru-KZ" b="1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ACB57AE-9F09-49A8-8D9C-82C2BEED8E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2492896"/>
            <a:ext cx="7103373" cy="4118794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E51F323-ABDD-4CB0-8B86-39C89927C901}"/>
              </a:ext>
            </a:extLst>
          </p:cNvPr>
          <p:cNvSpPr/>
          <p:nvPr/>
        </p:nvSpPr>
        <p:spPr>
          <a:xfrm>
            <a:off x="1835696" y="1628800"/>
            <a:ext cx="691276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Subject- </a:t>
            </a:r>
            <a:r>
              <a:rPr lang="kk-KZ" dirty="0"/>
              <a:t>бастауыш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077524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209178D4-9018-4D15-9128-F51B54CBA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1700808"/>
            <a:ext cx="642937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92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76B03-13CB-4D9E-BD65-F41A0E8D8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Жіктеу есімдіктері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3731D71-BACD-4E93-B5D3-A719F3755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2892" y="1700808"/>
            <a:ext cx="7298215" cy="47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03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7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B8CF9CC-C2E6-4723-9610-859F94D4F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556792"/>
            <a:ext cx="7202761" cy="4354430"/>
          </a:xfrm>
        </p:spPr>
        <p:txBody>
          <a:bodyPr>
            <a:normAutofit fontScale="85000" lnSpcReduction="20000"/>
          </a:bodyPr>
          <a:lstStyle/>
          <a:p>
            <a:r>
              <a:rPr lang="en-US" sz="4000" b="1" dirty="0"/>
              <a:t>I </a:t>
            </a:r>
            <a:r>
              <a:rPr lang="ru-RU" sz="4000" b="1" dirty="0"/>
              <a:t>-  мен</a:t>
            </a:r>
          </a:p>
          <a:p>
            <a:r>
              <a:rPr lang="en-US" sz="4000" b="1" dirty="0"/>
              <a:t>You – </a:t>
            </a:r>
            <a:r>
              <a:rPr lang="kk-KZ" sz="4000" b="1" dirty="0"/>
              <a:t>сен</a:t>
            </a:r>
          </a:p>
          <a:p>
            <a:r>
              <a:rPr lang="en-US" sz="4000" b="1" dirty="0"/>
              <a:t>He- </a:t>
            </a:r>
            <a:r>
              <a:rPr lang="kk-KZ" sz="4000" b="1" dirty="0"/>
              <a:t>ол </a:t>
            </a:r>
          </a:p>
          <a:p>
            <a:r>
              <a:rPr lang="en-US" sz="4000" b="1" dirty="0"/>
              <a:t>She – </a:t>
            </a:r>
            <a:r>
              <a:rPr lang="kk-KZ" sz="4000" b="1" dirty="0"/>
              <a:t>ол </a:t>
            </a:r>
          </a:p>
          <a:p>
            <a:r>
              <a:rPr lang="en-US" sz="4000" b="1" dirty="0"/>
              <a:t>It-</a:t>
            </a:r>
            <a:r>
              <a:rPr lang="kk-KZ" sz="4000" b="1" dirty="0"/>
              <a:t>ол</a:t>
            </a:r>
          </a:p>
          <a:p>
            <a:r>
              <a:rPr lang="en-US" sz="4000" b="1" dirty="0"/>
              <a:t>We – </a:t>
            </a:r>
            <a:r>
              <a:rPr lang="kk-KZ" sz="4000" b="1" dirty="0"/>
              <a:t>біз</a:t>
            </a:r>
          </a:p>
          <a:p>
            <a:r>
              <a:rPr lang="en-US" sz="4000" b="1" dirty="0"/>
              <a:t>You- </a:t>
            </a:r>
            <a:r>
              <a:rPr lang="kk-KZ" sz="4000" b="1" dirty="0"/>
              <a:t>сендер</a:t>
            </a:r>
          </a:p>
          <a:p>
            <a:r>
              <a:rPr lang="en-US" sz="4000" b="1" dirty="0"/>
              <a:t>They –</a:t>
            </a:r>
            <a:r>
              <a:rPr lang="kk-KZ" sz="4000" b="1" dirty="0"/>
              <a:t>олар </a:t>
            </a:r>
          </a:p>
          <a:p>
            <a:endParaRPr lang="ru-KZ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31DA910-08AE-4A87-BDCC-14F08156092C}"/>
              </a:ext>
            </a:extLst>
          </p:cNvPr>
          <p:cNvSpPr/>
          <p:nvPr/>
        </p:nvSpPr>
        <p:spPr>
          <a:xfrm>
            <a:off x="1475656" y="260648"/>
            <a:ext cx="7058745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/>
              <a:t>Жіктеу есімдіктері</a:t>
            </a:r>
            <a:endParaRPr lang="ru-KZ" b="1" dirty="0"/>
          </a:p>
        </p:txBody>
      </p:sp>
    </p:spTree>
    <p:extLst>
      <p:ext uri="{BB962C8B-B14F-4D97-AF65-F5344CB8AC3E}">
        <p14:creationId xmlns:p14="http://schemas.microsoft.com/office/powerpoint/2010/main" val="675686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DB779A82-B261-4877-907F-A198EA0BE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098648"/>
            <a:ext cx="8818218" cy="575935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D76DBC0-F122-43D6-BDB7-EA8080DCB02C}"/>
              </a:ext>
            </a:extLst>
          </p:cNvPr>
          <p:cNvSpPr/>
          <p:nvPr/>
        </p:nvSpPr>
        <p:spPr>
          <a:xfrm>
            <a:off x="1691680" y="116632"/>
            <a:ext cx="7128792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Let’s do some exercises. </a:t>
            </a:r>
            <a:r>
              <a:rPr lang="kk-KZ" dirty="0"/>
              <a:t> Осы тақырыпқа тапсырмалар орындайық!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914885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C10C8073-090E-4702-AD4D-A60683904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908720"/>
            <a:ext cx="7740352" cy="550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49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104E3-DA5F-4A8F-BC8F-680132589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7" y="476672"/>
            <a:ext cx="7418784" cy="1428328"/>
          </a:xfrm>
        </p:spPr>
        <p:txBody>
          <a:bodyPr/>
          <a:lstStyle/>
          <a:p>
            <a:r>
              <a:rPr lang="kk-KZ" dirty="0"/>
              <a:t>Сөйлемдерді оқыңдар, дұрыс жауапты таңдаңдар!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43E719C-98C1-4CAB-A1C8-7380F9802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2060848"/>
            <a:ext cx="7706817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19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104E3-DA5F-4A8F-BC8F-680132589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7" y="476672"/>
            <a:ext cx="7418784" cy="1428328"/>
          </a:xfrm>
        </p:spPr>
        <p:txBody>
          <a:bodyPr/>
          <a:lstStyle/>
          <a:p>
            <a:r>
              <a:rPr lang="kk-KZ" dirty="0"/>
              <a:t>Сөйлемдерді оқыңдар, дұрыс жауапты таңдаңдар!</a:t>
            </a:r>
            <a:endParaRPr lang="ru-KZ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43E719C-98C1-4CAB-A1C8-7380F9802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9645" y="1905000"/>
            <a:ext cx="7272808" cy="3565478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41F4C65-44D7-4E48-97D5-E0EF216290CA}"/>
              </a:ext>
            </a:extLst>
          </p:cNvPr>
          <p:cNvSpPr/>
          <p:nvPr/>
        </p:nvSpPr>
        <p:spPr>
          <a:xfrm>
            <a:off x="1763688" y="5733256"/>
            <a:ext cx="6770713" cy="864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/>
              <a:t>Жауап: </a:t>
            </a:r>
            <a:r>
              <a:rPr lang="en-US" sz="3200" b="1" dirty="0"/>
              <a:t>She is sailing.</a:t>
            </a:r>
            <a:endParaRPr lang="ru-KZ" sz="3200" b="1" dirty="0"/>
          </a:p>
        </p:txBody>
      </p:sp>
    </p:spTree>
    <p:extLst>
      <p:ext uri="{BB962C8B-B14F-4D97-AF65-F5344CB8AC3E}">
        <p14:creationId xmlns:p14="http://schemas.microsoft.com/office/powerpoint/2010/main" val="2779234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703AC2F0-BFF0-446C-8BE4-CBC0BC3B8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028" y="548680"/>
            <a:ext cx="837577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10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703AC2F0-BFF0-446C-8BE4-CBC0BC3B8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7838" y="476672"/>
            <a:ext cx="6988324" cy="492655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2BECE62-DB58-47E8-9403-6DF5D9CB2A21}"/>
              </a:ext>
            </a:extLst>
          </p:cNvPr>
          <p:cNvSpPr/>
          <p:nvPr/>
        </p:nvSpPr>
        <p:spPr>
          <a:xfrm>
            <a:off x="1331640" y="5805264"/>
            <a:ext cx="7200800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 answer: </a:t>
            </a:r>
            <a:r>
              <a:rPr lang="en-US" sz="2800" b="1" dirty="0"/>
              <a:t>He is waterskiing.</a:t>
            </a:r>
            <a:endParaRPr lang="ru-KZ" sz="2800" b="1" dirty="0"/>
          </a:p>
        </p:txBody>
      </p:sp>
    </p:spTree>
    <p:extLst>
      <p:ext uri="{BB962C8B-B14F-4D97-AF65-F5344CB8AC3E}">
        <p14:creationId xmlns:p14="http://schemas.microsoft.com/office/powerpoint/2010/main" val="893679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AF0B3D5-3E06-4E57-A35D-C5F57D5EE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404664"/>
            <a:ext cx="6980498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12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AF0B3D5-3E06-4E57-A35D-C5F57D5EE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548680"/>
            <a:ext cx="7056784" cy="5325601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747D0E9-AA61-497E-A1A5-80B104DFC2D4}"/>
              </a:ext>
            </a:extLst>
          </p:cNvPr>
          <p:cNvSpPr/>
          <p:nvPr/>
        </p:nvSpPr>
        <p:spPr>
          <a:xfrm>
            <a:off x="1115616" y="6165304"/>
            <a:ext cx="7704856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  answer: </a:t>
            </a:r>
            <a:r>
              <a:rPr lang="en-US" sz="3600" b="1" dirty="0"/>
              <a:t>He is surfing.</a:t>
            </a:r>
            <a:endParaRPr lang="ru-KZ" sz="3600" b="1" dirty="0"/>
          </a:p>
        </p:txBody>
      </p:sp>
    </p:spTree>
    <p:extLst>
      <p:ext uri="{BB962C8B-B14F-4D97-AF65-F5344CB8AC3E}">
        <p14:creationId xmlns:p14="http://schemas.microsoft.com/office/powerpoint/2010/main" val="422244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Comic Sans MS" pitchFamily="66" charset="0"/>
              </a:rPr>
              <a:t>Our lesson is over.</a:t>
            </a:r>
            <a:endParaRPr lang="ru-RU" b="1" i="1" dirty="0">
              <a:latin typeface="Comic Sans MS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Algerian" pitchFamily="82" charset="0"/>
              </a:rPr>
              <a:t>Good bye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659493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064896" cy="936104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Castellar" pitchFamily="18" charset="0"/>
              </a:rPr>
              <a:t>New words</a:t>
            </a:r>
            <a:r>
              <a:rPr lang="kk-KZ" sz="3200" b="1" dirty="0">
                <a:latin typeface="Castellar" pitchFamily="18" charset="0"/>
              </a:rPr>
              <a:t> (жаңа сөздер)</a:t>
            </a:r>
            <a:br>
              <a:rPr lang="en-US" sz="3200" b="1" dirty="0">
                <a:latin typeface="Castellar" pitchFamily="18" charset="0"/>
              </a:rPr>
            </a:br>
            <a:endParaRPr lang="ru-RU" sz="3200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6A7DEE-A1A3-4935-98F8-D610802D438A}"/>
              </a:ext>
            </a:extLst>
          </p:cNvPr>
          <p:cNvSpPr/>
          <p:nvPr/>
        </p:nvSpPr>
        <p:spPr>
          <a:xfrm>
            <a:off x="467544" y="1124744"/>
            <a:ext cx="8204448" cy="53285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sail</a:t>
            </a:r>
            <a:r>
              <a:rPr lang="ru-RU" sz="4000" b="1" dirty="0">
                <a:solidFill>
                  <a:srgbClr val="0070C0"/>
                </a:solidFill>
              </a:rPr>
              <a:t>- </a:t>
            </a:r>
            <a:r>
              <a:rPr lang="kk-KZ" sz="4000" b="1" dirty="0">
                <a:solidFill>
                  <a:srgbClr val="0070C0"/>
                </a:solidFill>
              </a:rPr>
              <a:t>кемемен жүзу</a:t>
            </a:r>
            <a:endParaRPr lang="en-US" sz="4000" b="1" dirty="0">
              <a:solidFill>
                <a:srgbClr val="0070C0"/>
              </a:solidFill>
            </a:endParaRPr>
          </a:p>
          <a:p>
            <a:pPr algn="ctr"/>
            <a:r>
              <a:rPr lang="en-US" sz="4000" b="1" dirty="0">
                <a:solidFill>
                  <a:srgbClr val="0070C0"/>
                </a:solidFill>
              </a:rPr>
              <a:t>surf – </a:t>
            </a:r>
            <a:r>
              <a:rPr lang="kk-KZ" sz="4000" b="1" dirty="0">
                <a:solidFill>
                  <a:srgbClr val="0070C0"/>
                </a:solidFill>
              </a:rPr>
              <a:t>серфингпен айналысу</a:t>
            </a:r>
            <a:endParaRPr lang="en-US" sz="4000" b="1" dirty="0">
              <a:solidFill>
                <a:srgbClr val="0070C0"/>
              </a:solidFill>
            </a:endParaRPr>
          </a:p>
          <a:p>
            <a:pPr algn="ctr"/>
            <a:r>
              <a:rPr lang="en-US" sz="4000" b="1" dirty="0">
                <a:solidFill>
                  <a:srgbClr val="0070C0"/>
                </a:solidFill>
              </a:rPr>
              <a:t>waterski –</a:t>
            </a:r>
            <a:r>
              <a:rPr lang="kk-KZ" sz="4000" b="1" dirty="0">
                <a:solidFill>
                  <a:srgbClr val="0070C0"/>
                </a:solidFill>
              </a:rPr>
              <a:t> су шаңғы</a:t>
            </a:r>
            <a:endParaRPr lang="en-US" sz="4000" b="1" dirty="0">
              <a:solidFill>
                <a:srgbClr val="0070C0"/>
              </a:solidFill>
            </a:endParaRPr>
          </a:p>
          <a:p>
            <a:pPr algn="ctr"/>
            <a:r>
              <a:rPr lang="en-US" sz="4000" b="1" dirty="0">
                <a:solidFill>
                  <a:srgbClr val="0070C0"/>
                </a:solidFill>
              </a:rPr>
              <a:t>dive – </a:t>
            </a:r>
            <a:r>
              <a:rPr lang="kk-KZ" sz="4000" b="1" dirty="0">
                <a:solidFill>
                  <a:srgbClr val="0070C0"/>
                </a:solidFill>
              </a:rPr>
              <a:t>тез түсу</a:t>
            </a:r>
            <a:endParaRPr lang="en-US" sz="4000" b="1" dirty="0">
              <a:solidFill>
                <a:srgbClr val="0070C0"/>
              </a:solidFill>
            </a:endParaRPr>
          </a:p>
          <a:p>
            <a:pPr algn="ctr"/>
            <a:r>
              <a:rPr lang="en-US" sz="4000" b="1" dirty="0">
                <a:solidFill>
                  <a:srgbClr val="0070C0"/>
                </a:solidFill>
              </a:rPr>
              <a:t>get wet –</a:t>
            </a:r>
            <a:r>
              <a:rPr lang="kk-KZ" sz="4000" b="1" dirty="0">
                <a:solidFill>
                  <a:srgbClr val="0070C0"/>
                </a:solidFill>
              </a:rPr>
              <a:t> су малыну/су болу</a:t>
            </a:r>
            <a:endParaRPr lang="en-US" sz="4000" b="1" dirty="0">
              <a:solidFill>
                <a:srgbClr val="0070C0"/>
              </a:solidFill>
            </a:endParaRPr>
          </a:p>
          <a:p>
            <a:pPr algn="ctr"/>
            <a:r>
              <a:rPr lang="en-US" sz="4000" b="1" dirty="0">
                <a:solidFill>
                  <a:srgbClr val="0070C0"/>
                </a:solidFill>
              </a:rPr>
              <a:t>pool  -</a:t>
            </a:r>
            <a:r>
              <a:rPr lang="kk-KZ" sz="4000" b="1" dirty="0">
                <a:solidFill>
                  <a:srgbClr val="0070C0"/>
                </a:solidFill>
              </a:rPr>
              <a:t>хауыз/бассейн</a:t>
            </a:r>
            <a:endParaRPr lang="ru-KZ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59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32500" lnSpcReduction="20000"/>
          </a:bodyPr>
          <a:lstStyle/>
          <a:p>
            <a:endParaRPr lang="ru-RU" dirty="0"/>
          </a:p>
          <a:p>
            <a:pPr algn="ctr"/>
            <a:r>
              <a:rPr lang="kk-KZ" sz="4400" dirty="0">
                <a:solidFill>
                  <a:srgbClr val="002060"/>
                </a:solidFill>
              </a:rPr>
              <a:t>\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59936D-25A5-4640-977F-5D0556A9A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19" y="388442"/>
            <a:ext cx="7534381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16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8372B8-B77C-4AA6-B3E0-F6E9A4B34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67" y="456736"/>
            <a:ext cx="8324265" cy="594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89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896A3F-8A9F-4C3F-A885-3BBF967677E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8518"/>
            <a:ext cx="6315596" cy="5760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4975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449BE4-D776-46B4-8778-10DB22FA3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072261"/>
            <a:ext cx="6644118" cy="47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76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8C8D1F-00F5-4744-A747-75CFF44CE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980728"/>
            <a:ext cx="7331557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73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Castellar" pitchFamily="18" charset="0"/>
              </a:rPr>
              <a:t>sail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BDE090-FBDE-4D63-9317-A31C2D444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010670"/>
            <a:ext cx="6571714" cy="483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2980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357</TotalTime>
  <Words>180</Words>
  <Application>Microsoft Office PowerPoint</Application>
  <PresentationFormat>Экран (4:3)</PresentationFormat>
  <Paragraphs>36</Paragraphs>
  <Slides>29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Algerian</vt:lpstr>
      <vt:lpstr>Arial</vt:lpstr>
      <vt:lpstr>Castellar</vt:lpstr>
      <vt:lpstr>Century Gothic</vt:lpstr>
      <vt:lpstr>Comic Sans MS</vt:lpstr>
      <vt:lpstr>Wingdings 3</vt:lpstr>
      <vt:lpstr>Легкий дым</vt:lpstr>
      <vt:lpstr>Объект упаковщика для оболочки</vt:lpstr>
      <vt:lpstr>By the sea</vt:lpstr>
      <vt:lpstr>Презентация PowerPoint</vt:lpstr>
      <vt:lpstr>New words (жаңа сөздер)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sail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Present Continuous шағының жасалу жолы</vt:lpstr>
      <vt:lpstr>Презентация PowerPoint</vt:lpstr>
      <vt:lpstr>Жіктеу есімдіктері</vt:lpstr>
      <vt:lpstr>Презентация PowerPoint</vt:lpstr>
      <vt:lpstr>Презентация PowerPoint</vt:lpstr>
      <vt:lpstr>Презентация PowerPoint</vt:lpstr>
      <vt:lpstr>Сөйлемдерді оқыңдар, дұрыс жауапты таңдаңдар!</vt:lpstr>
      <vt:lpstr>Сөйлемдерді оқыңдар, дұрыс жауапты таңдаңдар!</vt:lpstr>
      <vt:lpstr>Презентация PowerPoint</vt:lpstr>
      <vt:lpstr>Презентация PowerPoint</vt:lpstr>
      <vt:lpstr>Презентация PowerPoint</vt:lpstr>
      <vt:lpstr>Презентация PowerPoint</vt:lpstr>
      <vt:lpstr>Our lesson is over.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 the sea</dc:title>
  <dc:creator>Lenovo</dc:creator>
  <cp:lastModifiedBy>admin admin</cp:lastModifiedBy>
  <cp:revision>35</cp:revision>
  <dcterms:created xsi:type="dcterms:W3CDTF">2020-03-25T06:27:31Z</dcterms:created>
  <dcterms:modified xsi:type="dcterms:W3CDTF">2021-04-12T15:41:01Z</dcterms:modified>
</cp:coreProperties>
</file>