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1" r:id="rId4"/>
    <p:sldId id="278" r:id="rId5"/>
    <p:sldId id="272" r:id="rId6"/>
    <p:sldId id="279" r:id="rId7"/>
    <p:sldId id="260" r:id="rId8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25198"/>
    <a:srgbClr val="422C16"/>
    <a:srgbClr val="0C788E"/>
    <a:srgbClr val="000099"/>
    <a:srgbClr val="1C1C1C"/>
    <a:srgbClr val="33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384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9E671-5DD0-4BDB-92D6-52F58434E57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BBC49-6A24-4952-A173-A9E78569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4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BC49-6A24-4952-A173-A9E7856954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3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A9E7-D69A-47FB-BC58-EC75A5E5C65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2286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59C4B-28E7-4AD0-8119-9FFCA5B53D9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5857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D811-BC41-4665-A434-CB674ACA036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6550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72440-CE5B-498C-8144-AFFB8BD2FF7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325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163FD-CEBA-4C98-8B0A-C6C6D4C1C7D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6299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F59A-5B00-48CD-832B-EF427C7B5D48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3475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E58A6-8E30-49DC-AD5D-5E68970A5C6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12038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30550-B880-4174-8885-28009004699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1615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47962-C825-456B-88AD-72D6A8ACA06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5808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396E-97D3-437C-8C15-30E551FA745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55901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44808-B18F-47E0-9C82-A4F639634EC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1592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F11C36-53CD-4820-8ABB-E94D0DC46900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229990" y="1923678"/>
            <a:ext cx="6696719" cy="1081088"/>
          </a:xfrm>
          <a:noFill/>
        </p:spPr>
        <p:txBody>
          <a:bodyPr/>
          <a:lstStyle/>
          <a:p>
            <a:pPr eaLnBrk="1" hangingPunct="1"/>
            <a:r>
              <a:rPr lang="kk-KZ" sz="4000" b="1" dirty="0"/>
              <a:t>Графикалық редактормен танысу, құрал-жабдықтары</a:t>
            </a:r>
            <a:r>
              <a:rPr lang="kk-KZ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сынып </a:t>
            </a:r>
            <a:endParaRPr lang="es-ES" alt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1288"/>
            <a:ext cx="8229600" cy="736600"/>
          </a:xfrm>
        </p:spPr>
        <p:txBody>
          <a:bodyPr/>
          <a:lstStyle/>
          <a:p>
            <a:pPr eaLnBrk="1" hangingPunct="1"/>
            <a:r>
              <a:rPr lang="kk-KZ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Бүгінгі үйренетініміз:</a:t>
            </a:r>
            <a:endParaRPr lang="ru-RU" alt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2238"/>
            <a:ext cx="8229600" cy="3394075"/>
          </a:xfrm>
        </p:spPr>
        <p:txBody>
          <a:bodyPr/>
          <a:lstStyle/>
          <a:p>
            <a:pPr eaLnBrk="1" hangingPunct="1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Paint </a:t>
            </a:r>
            <a:r>
              <a:rPr lang="kk-KZ" sz="2900" dirty="0" smtClean="0">
                <a:latin typeface="Times New Roman" pitchFamily="18" charset="0"/>
                <a:cs typeface="Times New Roman" pitchFamily="18" charset="0"/>
              </a:rPr>
              <a:t>графикалық редакторы</a:t>
            </a:r>
            <a:r>
              <a:rPr lang="kk-KZ" sz="29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kk-KZ" sz="2900" dirty="0" smtClean="0">
                <a:latin typeface="Times New Roman" pitchFamily="18" charset="0"/>
                <a:cs typeface="Times New Roman" pitchFamily="18" charset="0"/>
              </a:rPr>
              <a:t>Терезе элементтері</a:t>
            </a:r>
            <a:r>
              <a:rPr lang="kk-KZ" sz="29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endParaRPr lang="ru-RU" altLang="ru-RU" sz="2900" b="1" dirty="0" smtClean="0"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9" b="86302"/>
          <a:stretch/>
        </p:blipFill>
        <p:spPr bwMode="auto">
          <a:xfrm>
            <a:off x="20350" y="3025753"/>
            <a:ext cx="9088154" cy="104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075240" cy="857250"/>
          </a:xfrm>
        </p:spPr>
        <p:txBody>
          <a:bodyPr/>
          <a:lstStyle/>
          <a:p>
            <a:pPr algn="l"/>
            <a:r>
              <a:rPr lang="kk-KZ" sz="2800" dirty="0" smtClean="0">
                <a:solidFill>
                  <a:srgbClr val="800000"/>
                </a:solidFill>
              </a:rPr>
              <a:t>Графика, графикалық бейне дегеніміз не?</a:t>
            </a:r>
            <a:endParaRPr lang="ru-RU" sz="2800" dirty="0" smtClean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76350"/>
            <a:ext cx="8229600" cy="259556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kk-KZ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Қазір суретті, графикалық бейнелерді қағазға ғана емес, компьютерді қолданып та салуға болады. </a:t>
            </a:r>
          </a:p>
          <a:p>
            <a:pPr marL="0" indent="0" algn="just">
              <a:buNone/>
              <a:defRPr/>
            </a:pPr>
            <a:r>
              <a:rPr lang="kk-KZ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Гректің </a:t>
            </a:r>
            <a:r>
              <a:rPr lang="kk-KZ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«жазамын», «суретті саламын», </a:t>
            </a:r>
            <a:r>
              <a:rPr lang="kk-KZ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деген сөзінен шыққан. Графикалық бейнелерге сызбалар, диаграммалар және тағы басқа фигуралар жатады. </a:t>
            </a:r>
            <a:endParaRPr lang="ru-RU" sz="2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6375"/>
            <a:ext cx="8712968" cy="857250"/>
          </a:xfrm>
        </p:spPr>
        <p:txBody>
          <a:bodyPr/>
          <a:lstStyle/>
          <a:p>
            <a:r>
              <a:rPr lang="kk-KZ" sz="2600" b="1" dirty="0" smtClean="0">
                <a:solidFill>
                  <a:srgbClr val="FF0000"/>
                </a:solidFill>
              </a:rPr>
              <a:t>Компьютерде графикалық бейнелерді </a:t>
            </a:r>
            <a:br>
              <a:rPr lang="kk-KZ" sz="2600" b="1" dirty="0" smtClean="0">
                <a:solidFill>
                  <a:srgbClr val="FF0000"/>
                </a:solidFill>
              </a:rPr>
            </a:br>
            <a:r>
              <a:rPr lang="kk-KZ" sz="2600" b="1" dirty="0" smtClean="0">
                <a:solidFill>
                  <a:srgbClr val="FF0000"/>
                </a:solidFill>
              </a:rPr>
              <a:t>құру құралдары: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875656"/>
          </a:xfrm>
        </p:spPr>
        <p:txBody>
          <a:bodyPr/>
          <a:lstStyle/>
          <a:p>
            <a:pPr marL="0" indent="0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Енгізу құрылғылары </a:t>
            </a:r>
          </a:p>
          <a:p>
            <a:pPr marL="0" indent="0">
              <a:buNone/>
            </a:pPr>
            <a:r>
              <a:rPr lang="kk-KZ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(сканер, тінтуір, графикалық планшет және т.б) </a:t>
            </a:r>
          </a:p>
          <a:p>
            <a:pPr marL="0" indent="0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графикамен жұмыс істеуге арналған программа </a:t>
            </a:r>
          </a:p>
          <a:p>
            <a:pPr marL="0" indent="0">
              <a:buNone/>
            </a:pPr>
            <a:r>
              <a:rPr lang="kk-KZ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(графикалық редактор)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clipart-best.com/img/scanner/scanner-clip-art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898"/>
            <a:ext cx="1725490" cy="93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s://www.info39.ru/res/photo/addon/190698/1-qhdc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09726"/>
            <a:ext cx="1367783" cy="11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https://banner2.cleanpng.com/20180921/flc/kisspng-penpower-tooya-x-input-devices-computer-mouse-digi-tooya-x-i-lan-technology-5ba532ae89ad24.91952862153755307056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67" b="90000" l="7333" r="93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98066"/>
            <a:ext cx="2004231" cy="13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483518"/>
            <a:ext cx="619268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kk-KZ" b="1" dirty="0" smtClean="0">
                <a:solidFill>
                  <a:srgbClr val="FF0000"/>
                </a:solidFill>
              </a:rPr>
              <a:t>Графикалық </a:t>
            </a:r>
            <a:r>
              <a:rPr lang="kk-KZ" b="1" dirty="0">
                <a:solidFill>
                  <a:srgbClr val="FF0000"/>
                </a:solidFill>
              </a:rPr>
              <a:t>редактор- </a:t>
            </a:r>
            <a:r>
              <a:rPr lang="kk-KZ" b="1" dirty="0">
                <a:solidFill>
                  <a:schemeClr val="accent2">
                    <a:lumMod val="75000"/>
                  </a:schemeClr>
                </a:solidFill>
              </a:rPr>
              <a:t>графикалық бейнелерді салуға және өңдеуге арналған программа</a:t>
            </a:r>
            <a:endParaRPr lang="ru-RU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25198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423" y="1922315"/>
            <a:ext cx="619268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Paint</a:t>
            </a:r>
            <a:r>
              <a:rPr lang="kk-KZ" b="1" dirty="0" smtClean="0">
                <a:solidFill>
                  <a:srgbClr val="FF0000"/>
                </a:solidFill>
              </a:rPr>
              <a:t>-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растрлық бейнелермен жұмыс істеуге арналған графикалық редактор. </a:t>
            </a:r>
            <a:endParaRPr lang="ru-RU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25198"/>
              </a:solidFill>
            </a:endParaRPr>
          </a:p>
        </p:txBody>
      </p:sp>
      <p:pic>
        <p:nvPicPr>
          <p:cNvPr id="5128" name="Picture 8" descr="https://ih0.redbubble.net/image.302497033.2647/flat,800x800,075,f.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8000" l="50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46351"/>
            <a:ext cx="2376566" cy="23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Paint </a:t>
            </a:r>
            <a:r>
              <a:rPr lang="kk-KZ" sz="2800" dirty="0" smtClean="0"/>
              <a:t>графикалық редактордың құрал-саймандар атауын дәптерге жаз.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642" t="29531" r="82843" b="42025"/>
          <a:stretch/>
        </p:blipFill>
        <p:spPr>
          <a:xfrm>
            <a:off x="1979712" y="1707654"/>
            <a:ext cx="1368152" cy="2080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577" t="29531" r="36635" b="42025"/>
          <a:stretch/>
        </p:blipFill>
        <p:spPr>
          <a:xfrm>
            <a:off x="6012160" y="1707654"/>
            <a:ext cx="1403648" cy="20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0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1258888" y="842963"/>
            <a:ext cx="6408737" cy="252095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</a:p>
          <a:p>
            <a:pPr algn="ctr">
              <a:defRPr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Сау болыңыздар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5926</TotalTime>
  <Words>79</Words>
  <Application>Microsoft Office PowerPoint</Application>
  <PresentationFormat>Экран (16:9)</PresentationFormat>
  <Paragraphs>20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Diseño predeterminado</vt:lpstr>
      <vt:lpstr>Графикалық редактормен танысу, құрал-жабдықтары  3 сынып </vt:lpstr>
      <vt:lpstr>Бүгінгі үйренетініміз:</vt:lpstr>
      <vt:lpstr>Графика, графикалық бейне дегеніміз не?</vt:lpstr>
      <vt:lpstr>Компьютерде графикалық бейнелерді  құру құралдары:</vt:lpstr>
      <vt:lpstr>Презентация PowerPoint</vt:lpstr>
      <vt:lpstr>Paint графикалық редактордың құрал-саймандар атауын дәптерге жаз.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Данагул</cp:lastModifiedBy>
  <cp:revision>628</cp:revision>
  <dcterms:created xsi:type="dcterms:W3CDTF">2010-05-23T14:28:12Z</dcterms:created>
  <dcterms:modified xsi:type="dcterms:W3CDTF">2024-11-17T13:08:53Z</dcterms:modified>
</cp:coreProperties>
</file>