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60" r:id="rId6"/>
  </p:sldIdLst>
  <p:sldSz cx="9144000" cy="5143500" type="screen16x9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800000"/>
    <a:srgbClr val="025198"/>
    <a:srgbClr val="422C16"/>
    <a:srgbClr val="0C788E"/>
    <a:srgbClr val="1C1C1C"/>
    <a:srgbClr val="3366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384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9A9E7-D69A-47FB-BC58-EC75A5E5C651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12286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59C4B-28E7-4AD0-8119-9FFCA5B53D92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05857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5D811-BC41-4665-A434-CB674ACA0363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65500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72440-CE5B-498C-8144-AFFB8BD2FF7F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8325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163FD-CEBA-4C98-8B0A-C6C6D4C1C7D2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4629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5F59A-5B00-48CD-832B-EF427C7B5D48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63475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E58A6-8E30-49DC-AD5D-5E68970A5C65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12038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30550-B880-4174-8885-280090046993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0161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47962-C825-456B-88AD-72D6A8ACA065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75808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396E-97D3-437C-8C15-30E551FA745B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55901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44808-B18F-47E0-9C82-A4F639634ECA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6159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F11C36-53CD-4820-8ABB-E94D0DC46900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229990" y="1923678"/>
            <a:ext cx="6696719" cy="1081088"/>
          </a:xfrm>
          <a:noFill/>
        </p:spPr>
        <p:txBody>
          <a:bodyPr/>
          <a:lstStyle/>
          <a:p>
            <a:pPr eaLnBrk="1" hangingPunct="1"/>
            <a:r>
              <a:rPr lang="kk-KZ" sz="4000" b="1" dirty="0"/>
              <a:t>Графикалық редактордағы фигуралар</a:t>
            </a: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сынып </a:t>
            </a:r>
            <a:endParaRPr lang="es-ES" alt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1288"/>
            <a:ext cx="8229600" cy="736600"/>
          </a:xfrm>
        </p:spPr>
        <p:txBody>
          <a:bodyPr/>
          <a:lstStyle/>
          <a:p>
            <a:pPr eaLnBrk="1" hangingPunct="1"/>
            <a:r>
              <a:rPr lang="kk-KZ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үйренетініміз:</a:t>
            </a:r>
            <a:endParaRPr lang="ru-RU" alt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92238"/>
            <a:ext cx="8229600" cy="3394075"/>
          </a:xfrm>
        </p:spPr>
        <p:txBody>
          <a:bodyPr/>
          <a:lstStyle/>
          <a:p>
            <a:pPr eaLnBrk="1" hangingPunct="1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2900" dirty="0" smtClean="0">
                <a:latin typeface="Times New Roman" pitchFamily="18" charset="0"/>
                <a:cs typeface="Times New Roman" pitchFamily="18" charset="0"/>
              </a:rPr>
              <a:t>графикалық редакторындағы фигуралармен танысу</a:t>
            </a: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/>
            <a:r>
              <a:rPr lang="kk-KZ" sz="2900" dirty="0" smtClean="0">
                <a:latin typeface="Times New Roman" pitchFamily="18" charset="0"/>
                <a:cs typeface="Times New Roman" pitchFamily="18" charset="0"/>
              </a:rPr>
              <a:t>Фигураларды пайдаланып сурет салу</a:t>
            </a: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/>
            <a:endParaRPr lang="ru-RU" altLang="ru-RU" sz="2900" b="1" dirty="0" smtClean="0">
              <a:cs typeface="Times New Roman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279" b="86302"/>
          <a:stretch/>
        </p:blipFill>
        <p:spPr bwMode="auto">
          <a:xfrm>
            <a:off x="20350" y="3025753"/>
            <a:ext cx="9088154" cy="1049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363272" cy="857250"/>
          </a:xfrm>
        </p:spPr>
        <p:txBody>
          <a:bodyPr/>
          <a:lstStyle/>
          <a:p>
            <a:pPr algn="l"/>
            <a:r>
              <a:rPr lang="en-US" sz="2400" dirty="0" smtClean="0">
                <a:solidFill>
                  <a:srgbClr val="800000"/>
                </a:solidFill>
              </a:rPr>
              <a:t>Paint </a:t>
            </a:r>
            <a:r>
              <a:rPr lang="kk-KZ" sz="2400" dirty="0" smtClean="0">
                <a:solidFill>
                  <a:schemeClr val="tx1"/>
                </a:solidFill>
              </a:rPr>
              <a:t>программасында қарапайым фигуралар </a:t>
            </a:r>
            <a:r>
              <a:rPr lang="kk-KZ" sz="2400" dirty="0" smtClean="0">
                <a:solidFill>
                  <a:srgbClr val="800000"/>
                </a:solidFill>
              </a:rPr>
              <a:t>(үшбұрыш, төртбұрш, дөңгелек) </a:t>
            </a:r>
            <a:r>
              <a:rPr lang="kk-KZ" sz="2400" dirty="0" smtClean="0">
                <a:solidFill>
                  <a:schemeClr val="tx1"/>
                </a:solidFill>
              </a:rPr>
              <a:t>және ерекше фигуралар бар. 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57200" y="1203598"/>
            <a:ext cx="1882552" cy="1260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сопақша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3" name="Ромб 12"/>
          <p:cNvSpPr/>
          <p:nvPr/>
        </p:nvSpPr>
        <p:spPr>
          <a:xfrm>
            <a:off x="3188787" y="1122658"/>
            <a:ext cx="1944216" cy="154817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ромб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82038" y="1122658"/>
            <a:ext cx="172819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Тік төртбұрыш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5" name="Правильный пятиугольник 14"/>
          <p:cNvSpPr/>
          <p:nvPr/>
        </p:nvSpPr>
        <p:spPr>
          <a:xfrm>
            <a:off x="27029" y="2736811"/>
            <a:ext cx="2731587" cy="187220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бесбұрыш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Шестиугольник 15"/>
          <p:cNvSpPr/>
          <p:nvPr/>
        </p:nvSpPr>
        <p:spPr>
          <a:xfrm>
            <a:off x="3198676" y="3003798"/>
            <a:ext cx="2088232" cy="158417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0000"/>
                </a:solidFill>
              </a:rPr>
              <a:t>Алты-бұрыш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5726968" y="2827480"/>
            <a:ext cx="2425047" cy="172819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Үш бұрыш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400" dirty="0" smtClean="0">
                <a:solidFill>
                  <a:srgbClr val="002060"/>
                </a:solidFill>
              </a:rPr>
              <a:t>Графикалық редактордың фигураларын атуын </a:t>
            </a:r>
            <a:br>
              <a:rPr lang="kk-KZ" sz="2400" dirty="0" smtClean="0">
                <a:solidFill>
                  <a:srgbClr val="002060"/>
                </a:solidFill>
              </a:rPr>
            </a:br>
            <a:r>
              <a:rPr lang="kk-KZ" sz="2400" dirty="0" smtClean="0">
                <a:solidFill>
                  <a:srgbClr val="002060"/>
                </a:solidFill>
              </a:rPr>
              <a:t>дәптерге жаз.</a:t>
            </a:r>
            <a:endParaRPr lang="ru-RU" sz="2400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99592" y="1563638"/>
            <a:ext cx="504056" cy="72008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699792" y="1202736"/>
            <a:ext cx="936104" cy="1224136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1419622"/>
            <a:ext cx="1512168" cy="864096"/>
          </a:xfrm>
          <a:prstGeom prst="rect">
            <a:avLst/>
          </a:prstGeom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67744" y="3363838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5004048" y="3147814"/>
            <a:ext cx="1440160" cy="144016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7020272" y="1202736"/>
            <a:ext cx="1475656" cy="115212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Скругленная соединительная линия 12"/>
          <p:cNvCxnSpPr/>
          <p:nvPr/>
        </p:nvCxnSpPr>
        <p:spPr>
          <a:xfrm flipV="1">
            <a:off x="467544" y="3363838"/>
            <a:ext cx="1368152" cy="720080"/>
          </a:xfrm>
          <a:prstGeom prst="curvedConnector3">
            <a:avLst>
              <a:gd name="adj1" fmla="val 59547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Равнобедренный треугольник 16"/>
          <p:cNvSpPr/>
          <p:nvPr/>
        </p:nvSpPr>
        <p:spPr>
          <a:xfrm>
            <a:off x="6997758" y="3011658"/>
            <a:ext cx="1666528" cy="14401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62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1258888" y="842963"/>
            <a:ext cx="6408737" cy="252095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</a:p>
          <a:p>
            <a:pPr algn="ctr"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Сау болыңыздар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5971</TotalTime>
  <Words>51</Words>
  <Application>Microsoft Office PowerPoint</Application>
  <PresentationFormat>Экран (16:9)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Diseño predeterminado</vt:lpstr>
      <vt:lpstr>Графикалық редактордағы фигуралар  3 сынып </vt:lpstr>
      <vt:lpstr>Бүгінгі сабақта үйренетініміз:</vt:lpstr>
      <vt:lpstr>Paint программасында қарапайым фигуралар (үшбұрыш, төртбұрш, дөңгелек) және ерекше фигуралар бар. </vt:lpstr>
      <vt:lpstr>Графикалық редактордың фигураларын атуын  дәптерге жаз.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Данагул</cp:lastModifiedBy>
  <cp:revision>642</cp:revision>
  <dcterms:created xsi:type="dcterms:W3CDTF">2010-05-23T14:28:12Z</dcterms:created>
  <dcterms:modified xsi:type="dcterms:W3CDTF">2024-11-17T13:09:40Z</dcterms:modified>
</cp:coreProperties>
</file>