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1" r:id="rId4"/>
    <p:sldId id="272" r:id="rId5"/>
    <p:sldId id="260" r:id="rId6"/>
  </p:sldIdLst>
  <p:sldSz cx="9144000" cy="5143500" type="screen16x9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800000"/>
    <a:srgbClr val="025198"/>
    <a:srgbClr val="422C16"/>
    <a:srgbClr val="0C788E"/>
    <a:srgbClr val="1C1C1C"/>
    <a:srgbClr val="3366FF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575" autoAdjust="0"/>
    <p:restoredTop sz="94652" autoAdjust="0"/>
  </p:normalViewPr>
  <p:slideViewPr>
    <p:cSldViewPr>
      <p:cViewPr varScale="1">
        <p:scale>
          <a:sx n="110" d="100"/>
          <a:sy n="110" d="100"/>
        </p:scale>
        <p:origin x="384" y="67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69A9E7-D69A-47FB-BC58-EC75A5E5C651}" type="slidenum">
              <a:rPr lang="es-ES" altLang="ru-RU"/>
              <a:pPr>
                <a:defRPr/>
              </a:pPr>
              <a:t>‹#›</a:t>
            </a:fld>
            <a:endParaRPr lang="es-ES" altLang="ru-RU"/>
          </a:p>
        </p:txBody>
      </p:sp>
    </p:spTree>
    <p:extLst>
      <p:ext uri="{BB962C8B-B14F-4D97-AF65-F5344CB8AC3E}">
        <p14:creationId xmlns:p14="http://schemas.microsoft.com/office/powerpoint/2010/main" val="31228662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59C4B-28E7-4AD0-8119-9FFCA5B53D92}" type="slidenum">
              <a:rPr lang="es-ES" altLang="ru-RU"/>
              <a:pPr>
                <a:defRPr/>
              </a:pPr>
              <a:t>‹#›</a:t>
            </a:fld>
            <a:endParaRPr lang="es-ES" altLang="ru-RU"/>
          </a:p>
        </p:txBody>
      </p:sp>
    </p:spTree>
    <p:extLst>
      <p:ext uri="{BB962C8B-B14F-4D97-AF65-F5344CB8AC3E}">
        <p14:creationId xmlns:p14="http://schemas.microsoft.com/office/powerpoint/2010/main" val="2058573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35D811-BC41-4665-A434-CB674ACA0363}" type="slidenum">
              <a:rPr lang="es-ES" altLang="ru-RU"/>
              <a:pPr>
                <a:defRPr/>
              </a:pPr>
              <a:t>‹#›</a:t>
            </a:fld>
            <a:endParaRPr lang="es-ES" altLang="ru-RU"/>
          </a:p>
        </p:txBody>
      </p:sp>
    </p:spTree>
    <p:extLst>
      <p:ext uri="{BB962C8B-B14F-4D97-AF65-F5344CB8AC3E}">
        <p14:creationId xmlns:p14="http://schemas.microsoft.com/office/powerpoint/2010/main" val="655004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372440-CE5B-498C-8144-AFFB8BD2FF7F}" type="slidenum">
              <a:rPr lang="es-ES" altLang="ru-RU"/>
              <a:pPr>
                <a:defRPr/>
              </a:pPr>
              <a:t>‹#›</a:t>
            </a:fld>
            <a:endParaRPr lang="es-ES" altLang="ru-RU"/>
          </a:p>
        </p:txBody>
      </p:sp>
    </p:spTree>
    <p:extLst>
      <p:ext uri="{BB962C8B-B14F-4D97-AF65-F5344CB8AC3E}">
        <p14:creationId xmlns:p14="http://schemas.microsoft.com/office/powerpoint/2010/main" val="183255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163FD-CEBA-4C98-8B0A-C6C6D4C1C7D2}" type="slidenum">
              <a:rPr lang="es-ES" altLang="ru-RU"/>
              <a:pPr>
                <a:defRPr/>
              </a:pPr>
              <a:t>‹#›</a:t>
            </a:fld>
            <a:endParaRPr lang="es-ES" altLang="ru-RU"/>
          </a:p>
        </p:txBody>
      </p:sp>
    </p:spTree>
    <p:extLst>
      <p:ext uri="{BB962C8B-B14F-4D97-AF65-F5344CB8AC3E}">
        <p14:creationId xmlns:p14="http://schemas.microsoft.com/office/powerpoint/2010/main" val="3462993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35F59A-5B00-48CD-832B-EF427C7B5D48}" type="slidenum">
              <a:rPr lang="es-ES" altLang="ru-RU"/>
              <a:pPr>
                <a:defRPr/>
              </a:pPr>
              <a:t>‹#›</a:t>
            </a:fld>
            <a:endParaRPr lang="es-ES" altLang="ru-RU"/>
          </a:p>
        </p:txBody>
      </p:sp>
    </p:spTree>
    <p:extLst>
      <p:ext uri="{BB962C8B-B14F-4D97-AF65-F5344CB8AC3E}">
        <p14:creationId xmlns:p14="http://schemas.microsoft.com/office/powerpoint/2010/main" val="3634751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3E58A6-8E30-49DC-AD5D-5E68970A5C65}" type="slidenum">
              <a:rPr lang="es-ES" altLang="ru-RU"/>
              <a:pPr>
                <a:defRPr/>
              </a:pPr>
              <a:t>‹#›</a:t>
            </a:fld>
            <a:endParaRPr lang="es-ES" altLang="ru-RU"/>
          </a:p>
        </p:txBody>
      </p:sp>
    </p:spTree>
    <p:extLst>
      <p:ext uri="{BB962C8B-B14F-4D97-AF65-F5344CB8AC3E}">
        <p14:creationId xmlns:p14="http://schemas.microsoft.com/office/powerpoint/2010/main" val="1120380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730550-B880-4174-8885-280090046993}" type="slidenum">
              <a:rPr lang="es-ES" altLang="ru-RU"/>
              <a:pPr>
                <a:defRPr/>
              </a:pPr>
              <a:t>‹#›</a:t>
            </a:fld>
            <a:endParaRPr lang="es-ES" altLang="ru-RU"/>
          </a:p>
        </p:txBody>
      </p:sp>
    </p:spTree>
    <p:extLst>
      <p:ext uri="{BB962C8B-B14F-4D97-AF65-F5344CB8AC3E}">
        <p14:creationId xmlns:p14="http://schemas.microsoft.com/office/powerpoint/2010/main" val="1016151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C47962-C825-456B-88AD-72D6A8ACA065}" type="slidenum">
              <a:rPr lang="es-ES" altLang="ru-RU"/>
              <a:pPr>
                <a:defRPr/>
              </a:pPr>
              <a:t>‹#›</a:t>
            </a:fld>
            <a:endParaRPr lang="es-ES" altLang="ru-RU"/>
          </a:p>
        </p:txBody>
      </p:sp>
    </p:spTree>
    <p:extLst>
      <p:ext uri="{BB962C8B-B14F-4D97-AF65-F5344CB8AC3E}">
        <p14:creationId xmlns:p14="http://schemas.microsoft.com/office/powerpoint/2010/main" val="17580875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24396E-97D3-437C-8C15-30E551FA745B}" type="slidenum">
              <a:rPr lang="es-ES" altLang="ru-RU"/>
              <a:pPr>
                <a:defRPr/>
              </a:pPr>
              <a:t>‹#›</a:t>
            </a:fld>
            <a:endParaRPr lang="es-ES" altLang="ru-RU"/>
          </a:p>
        </p:txBody>
      </p:sp>
    </p:spTree>
    <p:extLst>
      <p:ext uri="{BB962C8B-B14F-4D97-AF65-F5344CB8AC3E}">
        <p14:creationId xmlns:p14="http://schemas.microsoft.com/office/powerpoint/2010/main" val="1559014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644808-B18F-47E0-9C82-A4F639634ECA}" type="slidenum">
              <a:rPr lang="es-ES" altLang="ru-RU"/>
              <a:pPr>
                <a:defRPr/>
              </a:pPr>
              <a:t>‹#›</a:t>
            </a:fld>
            <a:endParaRPr lang="es-ES" altLang="ru-RU"/>
          </a:p>
        </p:txBody>
      </p:sp>
    </p:spTree>
    <p:extLst>
      <p:ext uri="{BB962C8B-B14F-4D97-AF65-F5344CB8AC3E}">
        <p14:creationId xmlns:p14="http://schemas.microsoft.com/office/powerpoint/2010/main" val="2615926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ru-RU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ru-RU" smtClean="0"/>
              <a:t>Haga clic para modificar el estilo de texto del patrón</a:t>
            </a:r>
          </a:p>
          <a:p>
            <a:pPr lvl="1"/>
            <a:r>
              <a:rPr lang="es-ES" altLang="ru-RU" smtClean="0"/>
              <a:t>Segundo nivel</a:t>
            </a:r>
          </a:p>
          <a:p>
            <a:pPr lvl="2"/>
            <a:r>
              <a:rPr lang="es-ES" altLang="ru-RU" smtClean="0"/>
              <a:t>Tercer nivel</a:t>
            </a:r>
          </a:p>
          <a:p>
            <a:pPr lvl="3"/>
            <a:r>
              <a:rPr lang="es-ES" altLang="ru-RU" smtClean="0"/>
              <a:t>Cuarto nivel</a:t>
            </a:r>
          </a:p>
          <a:p>
            <a:pPr lvl="4"/>
            <a:r>
              <a:rPr lang="es-ES" altLang="ru-RU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84713"/>
            <a:ext cx="2133600" cy="357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s-ES" alt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4713"/>
            <a:ext cx="2895600" cy="357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s-ES" alt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4713"/>
            <a:ext cx="2133600" cy="357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06F11C36-53CD-4820-8ABB-E94D0DC46900}" type="slidenum">
              <a:rPr lang="es-ES" altLang="ru-RU"/>
              <a:pPr>
                <a:defRPr/>
              </a:pPr>
              <a:t>‹#›</a:t>
            </a:fld>
            <a:endParaRPr lang="es-ES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10"/>
          <p:cNvSpPr>
            <a:spLocks noGrp="1" noChangeArrowheads="1"/>
          </p:cNvSpPr>
          <p:nvPr>
            <p:ph type="ctrTitle"/>
          </p:nvPr>
        </p:nvSpPr>
        <p:spPr>
          <a:xfrm>
            <a:off x="1229990" y="1923678"/>
            <a:ext cx="6696719" cy="1081088"/>
          </a:xfrm>
          <a:noFill/>
        </p:spPr>
        <p:txBody>
          <a:bodyPr/>
          <a:lstStyle/>
          <a:p>
            <a:pPr eaLnBrk="1" hangingPunct="1"/>
            <a:r>
              <a:rPr lang="kk-KZ" sz="4000" b="1" dirty="0"/>
              <a:t>Графикалық редактордағы фигуралар</a:t>
            </a:r>
            <a:r>
              <a:rPr lang="kk-KZ" alt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alt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alt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alt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alt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 сынып </a:t>
            </a:r>
            <a:endParaRPr lang="es-ES" alt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41288"/>
            <a:ext cx="8229600" cy="736600"/>
          </a:xfrm>
        </p:spPr>
        <p:txBody>
          <a:bodyPr/>
          <a:lstStyle/>
          <a:p>
            <a:pPr eaLnBrk="1" hangingPunct="1"/>
            <a:r>
              <a:rPr lang="kk-KZ" alt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Бүгінгі сабақта үйренетініміз:</a:t>
            </a:r>
            <a:endParaRPr lang="ru-RU" altLang="ru-RU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92238"/>
            <a:ext cx="8229600" cy="3394075"/>
          </a:xfrm>
        </p:spPr>
        <p:txBody>
          <a:bodyPr/>
          <a:lstStyle/>
          <a:p>
            <a:pPr eaLnBrk="1" hangingPunct="1"/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Paint </a:t>
            </a:r>
            <a:r>
              <a:rPr lang="kk-KZ" sz="2900" dirty="0" smtClean="0">
                <a:latin typeface="Times New Roman" pitchFamily="18" charset="0"/>
                <a:cs typeface="Times New Roman" pitchFamily="18" charset="0"/>
              </a:rPr>
              <a:t>графикалық редакторындағы фигуралармен танысу</a:t>
            </a:r>
            <a:r>
              <a:rPr lang="kk-KZ" sz="2900" b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eaLnBrk="1" hangingPunct="1"/>
            <a:r>
              <a:rPr lang="kk-KZ" sz="2900" dirty="0" smtClean="0">
                <a:latin typeface="Times New Roman" pitchFamily="18" charset="0"/>
                <a:cs typeface="Times New Roman" pitchFamily="18" charset="0"/>
              </a:rPr>
              <a:t>Фигураларды пайдаланып сурет салу</a:t>
            </a:r>
            <a:r>
              <a:rPr lang="kk-KZ" sz="2900" b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eaLnBrk="1" hangingPunct="1"/>
            <a:endParaRPr lang="ru-RU" altLang="ru-RU" sz="2900" b="1" dirty="0" smtClean="0">
              <a:cs typeface="Times New Roman" pitchFamily="18" charset="0"/>
            </a:endParaRPr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3279" b="86302"/>
          <a:stretch/>
        </p:blipFill>
        <p:spPr bwMode="auto">
          <a:xfrm>
            <a:off x="20350" y="3025753"/>
            <a:ext cx="9088154" cy="10494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363272" cy="857250"/>
          </a:xfrm>
        </p:spPr>
        <p:txBody>
          <a:bodyPr/>
          <a:lstStyle/>
          <a:p>
            <a:pPr algn="l"/>
            <a:r>
              <a:rPr lang="en-US" sz="2400" dirty="0" smtClean="0">
                <a:solidFill>
                  <a:srgbClr val="800000"/>
                </a:solidFill>
              </a:rPr>
              <a:t>Paint </a:t>
            </a:r>
            <a:r>
              <a:rPr lang="kk-KZ" sz="2400" dirty="0" smtClean="0">
                <a:solidFill>
                  <a:schemeClr val="tx1"/>
                </a:solidFill>
              </a:rPr>
              <a:t>программасында қарапайым фигуралар </a:t>
            </a:r>
            <a:r>
              <a:rPr lang="kk-KZ" sz="2400" dirty="0" smtClean="0">
                <a:solidFill>
                  <a:srgbClr val="800000"/>
                </a:solidFill>
              </a:rPr>
              <a:t>(үшбұрыш, төртбұрш, дөңгелек) </a:t>
            </a:r>
            <a:r>
              <a:rPr lang="kk-KZ" sz="2400" dirty="0" smtClean="0">
                <a:solidFill>
                  <a:schemeClr val="tx1"/>
                </a:solidFill>
              </a:rPr>
              <a:t>және ерекше фигуралар бар. </a:t>
            </a:r>
            <a:endParaRPr lang="ru-RU" sz="2400" dirty="0" smtClean="0">
              <a:solidFill>
                <a:schemeClr val="tx1"/>
              </a:solidFill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457200" y="1203598"/>
            <a:ext cx="1882552" cy="12601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dirty="0" smtClean="0">
                <a:solidFill>
                  <a:srgbClr val="FF0000"/>
                </a:solidFill>
              </a:rPr>
              <a:t>сопақша</a:t>
            </a:r>
            <a:endParaRPr lang="ru-RU" sz="2000" dirty="0">
              <a:solidFill>
                <a:srgbClr val="FF0000"/>
              </a:solidFill>
            </a:endParaRPr>
          </a:p>
        </p:txBody>
      </p:sp>
      <p:sp>
        <p:nvSpPr>
          <p:cNvPr id="13" name="Ромб 12"/>
          <p:cNvSpPr/>
          <p:nvPr/>
        </p:nvSpPr>
        <p:spPr>
          <a:xfrm>
            <a:off x="3188787" y="1122658"/>
            <a:ext cx="1944216" cy="1548172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dirty="0" smtClean="0">
                <a:solidFill>
                  <a:srgbClr val="FF0000"/>
                </a:solidFill>
              </a:rPr>
              <a:t>ромб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982038" y="1122658"/>
            <a:ext cx="1728192" cy="14401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dirty="0" smtClean="0">
                <a:solidFill>
                  <a:srgbClr val="FF0000"/>
                </a:solidFill>
              </a:rPr>
              <a:t>Тік төртбұрыш</a:t>
            </a:r>
            <a:endParaRPr lang="ru-RU" sz="2000" dirty="0">
              <a:solidFill>
                <a:srgbClr val="FF0000"/>
              </a:solidFill>
            </a:endParaRPr>
          </a:p>
        </p:txBody>
      </p:sp>
      <p:sp>
        <p:nvSpPr>
          <p:cNvPr id="15" name="Правильный пятиугольник 14"/>
          <p:cNvSpPr/>
          <p:nvPr/>
        </p:nvSpPr>
        <p:spPr>
          <a:xfrm>
            <a:off x="27029" y="2736811"/>
            <a:ext cx="2731587" cy="1872208"/>
          </a:xfrm>
          <a:prstGeom prst="pen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dirty="0" smtClean="0">
                <a:solidFill>
                  <a:srgbClr val="FF0000"/>
                </a:solidFill>
              </a:rPr>
              <a:t>бесбұрыш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16" name="Шестиугольник 15"/>
          <p:cNvSpPr/>
          <p:nvPr/>
        </p:nvSpPr>
        <p:spPr>
          <a:xfrm>
            <a:off x="3198676" y="3003798"/>
            <a:ext cx="2088232" cy="1584176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dirty="0" smtClean="0">
                <a:solidFill>
                  <a:srgbClr val="FF0000"/>
                </a:solidFill>
              </a:rPr>
              <a:t>Алты-бұрыш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17" name="Равнобедренный треугольник 16"/>
          <p:cNvSpPr/>
          <p:nvPr/>
        </p:nvSpPr>
        <p:spPr>
          <a:xfrm>
            <a:off x="5726968" y="2827480"/>
            <a:ext cx="2425047" cy="1728192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dirty="0" smtClean="0">
                <a:solidFill>
                  <a:srgbClr val="FF0000"/>
                </a:solidFill>
              </a:rPr>
              <a:t>Үш бұрыш</a:t>
            </a:r>
            <a:endParaRPr lang="ru-RU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sz="2400" dirty="0" smtClean="0">
                <a:solidFill>
                  <a:srgbClr val="002060"/>
                </a:solidFill>
              </a:rPr>
              <a:t>Графикалық редактордың фигураларын атуын </a:t>
            </a:r>
            <a:br>
              <a:rPr lang="kk-KZ" sz="2400" dirty="0" smtClean="0">
                <a:solidFill>
                  <a:srgbClr val="002060"/>
                </a:solidFill>
              </a:rPr>
            </a:br>
            <a:r>
              <a:rPr lang="kk-KZ" sz="2400" dirty="0" smtClean="0">
                <a:solidFill>
                  <a:srgbClr val="002060"/>
                </a:solidFill>
              </a:rPr>
              <a:t>дәптерге жаз.</a:t>
            </a:r>
            <a:endParaRPr lang="ru-RU" sz="2400" dirty="0">
              <a:solidFill>
                <a:srgbClr val="002060"/>
              </a:solidFill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899592" y="1563638"/>
            <a:ext cx="504056" cy="72008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6" name="Овал 5"/>
          <p:cNvSpPr/>
          <p:nvPr/>
        </p:nvSpPr>
        <p:spPr>
          <a:xfrm>
            <a:off x="2699792" y="1202736"/>
            <a:ext cx="936104" cy="1224136"/>
          </a:xfrm>
          <a:prstGeom prst="ellipse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4644008" y="1419622"/>
            <a:ext cx="1512168" cy="864096"/>
          </a:xfrm>
          <a:prstGeom prst="rect">
            <a:avLst/>
          </a:prstGeom>
          <a:ln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267744" y="3363838"/>
            <a:ext cx="1800200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Ромб 8"/>
          <p:cNvSpPr/>
          <p:nvPr/>
        </p:nvSpPr>
        <p:spPr>
          <a:xfrm>
            <a:off x="5004048" y="3147814"/>
            <a:ext cx="1440160" cy="1440160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ый треугольник 9"/>
          <p:cNvSpPr/>
          <p:nvPr/>
        </p:nvSpPr>
        <p:spPr>
          <a:xfrm>
            <a:off x="7020272" y="1202736"/>
            <a:ext cx="1475656" cy="1152128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3" name="Скругленная соединительная линия 12"/>
          <p:cNvCxnSpPr/>
          <p:nvPr/>
        </p:nvCxnSpPr>
        <p:spPr>
          <a:xfrm flipV="1">
            <a:off x="467544" y="3363838"/>
            <a:ext cx="1368152" cy="720080"/>
          </a:xfrm>
          <a:prstGeom prst="curvedConnector3">
            <a:avLst>
              <a:gd name="adj1" fmla="val 59547"/>
            </a:avLst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" name="Равнобедренный треугольник 16"/>
          <p:cNvSpPr/>
          <p:nvPr/>
        </p:nvSpPr>
        <p:spPr>
          <a:xfrm>
            <a:off x="6997758" y="3011658"/>
            <a:ext cx="1666528" cy="144016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86221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вальная выноска 2"/>
          <p:cNvSpPr/>
          <p:nvPr/>
        </p:nvSpPr>
        <p:spPr>
          <a:xfrm>
            <a:off x="1258888" y="842963"/>
            <a:ext cx="6408737" cy="2520950"/>
          </a:xfrm>
          <a:prstGeom prst="wedgeEllipseCallou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Назарларыңызға рахмет!</a:t>
            </a:r>
          </a:p>
          <a:p>
            <a:pPr algn="ctr">
              <a:defRPr/>
            </a:pPr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Сау болыңыздар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5971</TotalTime>
  <Words>51</Words>
  <Application>Microsoft Office PowerPoint</Application>
  <PresentationFormat>Экран (16:9)</PresentationFormat>
  <Paragraphs>14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8" baseType="lpstr">
      <vt:lpstr>Arial</vt:lpstr>
      <vt:lpstr>Times New Roman</vt:lpstr>
      <vt:lpstr>Diseño predeterminado</vt:lpstr>
      <vt:lpstr>Графикалық редактордағы фигуралар  3 сынып </vt:lpstr>
      <vt:lpstr>Бүгінгі сабақта үйренетініміз:</vt:lpstr>
      <vt:lpstr>Paint программасында қарапайым фигуралар (үшбұрыш, төртбұрш, дөңгелек) және ерекше фигуралар бар. </vt:lpstr>
      <vt:lpstr>Графикалық редактордың фигураларын атуын  дәптерге жаз.</vt:lpstr>
      <vt:lpstr>Презентация PowerPoint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Mariajose</dc:creator>
  <cp:lastModifiedBy>Данагул</cp:lastModifiedBy>
  <cp:revision>642</cp:revision>
  <dcterms:created xsi:type="dcterms:W3CDTF">2010-05-23T14:28:12Z</dcterms:created>
  <dcterms:modified xsi:type="dcterms:W3CDTF">2024-11-17T13:09:58Z</dcterms:modified>
</cp:coreProperties>
</file>