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77" r:id="rId3"/>
    <p:sldId id="281" r:id="rId4"/>
    <p:sldId id="286" r:id="rId5"/>
    <p:sldId id="287" r:id="rId6"/>
    <p:sldId id="288" r:id="rId7"/>
    <p:sldId id="263" r:id="rId8"/>
    <p:sldId id="284" r:id="rId9"/>
    <p:sldId id="26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46B69-E17B-4ED1-B4B6-CBE83115D5DD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48044-D8E4-446D-B97E-86488FE605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574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BD1BF-834E-4DAD-962B-127D80838456}" type="slidenum">
              <a:rPr lang="ru-KZ" smtClean="0"/>
              <a:t>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69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BD1BF-834E-4DAD-962B-127D80838456}" type="slidenum">
              <a:rPr lang="ru-KZ" smtClean="0"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3956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00" y="4464000"/>
            <a:ext cx="6858000" cy="1305000"/>
          </a:xfrm>
        </p:spPr>
        <p:txBody>
          <a:bodyPr anchor="b"/>
          <a:lstStyle>
            <a:lvl1pPr algn="ctr">
              <a:defRPr sz="45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4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0" y="63256"/>
            <a:ext cx="7757100" cy="1325563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50" y="2034000"/>
            <a:ext cx="78867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0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0" y="63256"/>
            <a:ext cx="7757100" cy="1325563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3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1E7C-7F25-4F61-88D7-1A3E29B0AB2F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9B39-EDD3-472B-AD5C-4271A7B2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9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браузеры интернета&quot;">
            <a:extLst>
              <a:ext uri="{FF2B5EF4-FFF2-40B4-BE49-F238E27FC236}">
                <a16:creationId xmlns:a16="http://schemas.microsoft.com/office/drawing/2014/main" id="{EACDC4A4-D405-462F-96D9-61D5652FE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8768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84735"/>
            <a:ext cx="5023038" cy="1305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Ғаламтордағы </a:t>
            </a:r>
            <a:br>
              <a:rPr lang="kk-K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46EE8-6472-44E2-855C-0467EF18E960}"/>
              </a:ext>
            </a:extLst>
          </p:cNvPr>
          <p:cNvSpPr txBox="1"/>
          <p:nvPr/>
        </p:nvSpPr>
        <p:spPr>
          <a:xfrm>
            <a:off x="252433" y="584415"/>
            <a:ext cx="41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</a:t>
            </a:r>
            <a:endParaRPr lang="ru-KZ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54338-9016-49B4-9589-496CEF646D2A}"/>
              </a:ext>
            </a:extLst>
          </p:cNvPr>
          <p:cNvSpPr txBox="1"/>
          <p:nvPr/>
        </p:nvSpPr>
        <p:spPr>
          <a:xfrm>
            <a:off x="92862" y="2982114"/>
            <a:ext cx="445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3-сынып</a:t>
            </a:r>
            <a:endParaRPr lang="ru-KZ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3484-50C9-424C-9DC0-6ADEB3882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93000" y="3260250"/>
            <a:ext cx="6858000" cy="978750"/>
          </a:xfrm>
        </p:spPr>
        <p:txBody>
          <a:bodyPr>
            <a:normAutofit fontScale="9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аяқталды, 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болыңдар!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7624" y="3861048"/>
            <a:ext cx="7632848" cy="24842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ғаламтордағы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2" descr="Датчик Цвета LEGO® Mindstorms® EV3 ⋆ Журнал научно-технического творчества  педагогов и школьников &quot;Главный конструкт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Конструктор Лего Mindstorms EV3 (программируемый робот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836" y="3429000"/>
            <a:ext cx="47882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үйренетініміз</a:t>
            </a: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9560" y="404664"/>
            <a:ext cx="3959832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Кел, ойланайық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775" y="1196752"/>
            <a:ext cx="7919665" cy="208823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Ғаламтордың қандай мүмкіндіктерін білесің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</p:txBody>
      </p:sp>
    </p:spTree>
    <p:extLst>
      <p:ext uri="{BB962C8B-B14F-4D97-AF65-F5344CB8AC3E}">
        <p14:creationId xmlns:p14="http://schemas.microsoft.com/office/powerpoint/2010/main" val="35803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AE4A6E-E662-4B9D-A9F6-4515F8B0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994" y="1544246"/>
            <a:ext cx="2013012" cy="15097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204356" cy="720080"/>
          </a:xfrm>
        </p:spPr>
        <p:txBody>
          <a:bodyPr>
            <a:norm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1296144"/>
          </a:xfrm>
        </p:spPr>
        <p:txBody>
          <a:bodyPr>
            <a:no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F21A6C-CD28-4FB3-B941-61BB54FF60B6}"/>
              </a:ext>
            </a:extLst>
          </p:cNvPr>
          <p:cNvSpPr txBox="1"/>
          <p:nvPr/>
        </p:nvSpPr>
        <p:spPr>
          <a:xfrm>
            <a:off x="107504" y="1196752"/>
            <a:ext cx="68407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АҚШ-та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қожайыны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ешкім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Модем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компьютерге телефон арқылы ғаламтор желісін қосуға мүмкіндік беретін құрылғы.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Ғаламтордың негізгі қосымшасы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kk-KZ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(Electronic Mail)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 пошта. Желі қолданушылары арасында хабар, мәлімет алмасуды жүзеге асыратын қызмет жүйесі.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67E0B2-1C4F-4E99-AD19-321C08A9A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364" y="3079305"/>
            <a:ext cx="1656184" cy="13262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616E1B-B343-4344-8413-52CC88920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4565354"/>
            <a:ext cx="1656184" cy="17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263A9-63F5-4EEA-91C2-025EAE47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3806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Ғаламтордың пайдалы жақтары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47DB5-D858-4F64-AA33-85734FF2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224" y="2323652"/>
            <a:ext cx="4280786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біздің өмірімізде маңызды орын алады. Ғаламтордың көмегімен кез келген ақпаратты жылдам алып, басқаға жолдай аламыз;</a:t>
            </a:r>
          </a:p>
          <a:p>
            <a:pPr marL="68580" indent="0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тыңдап , мультфильм, фильмдер көре аламыз.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34A6F4-9261-48DB-9D97-8DD34C110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010" y="1700808"/>
            <a:ext cx="1651438" cy="2165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57AFD9-813F-4D2B-AAE9-A3C848E8F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06695"/>
            <a:ext cx="2132671" cy="1143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84A368-A2CA-40BD-8BF2-57A0ABB3D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506000"/>
            <a:ext cx="1994294" cy="1324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26D5BC-754B-4A28-B42E-951838BD3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259" y="4506001"/>
            <a:ext cx="2772605" cy="18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9A9D08-BE89-4494-B232-1B19D114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8782"/>
            <a:ext cx="2811658" cy="22985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8B729-6710-4DD0-AFC0-04BAC2D3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3255"/>
            <a:ext cx="72197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Ғаламторда қанша уақыт отыруға болады?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8699CD-6B9E-4866-A657-89740CDD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09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 алдында ұзақ уақыт отырудың зиян екенін білесің. Сол себепті ғаламторды ұзақ уақыт пайдалануға болмайды.</a:t>
            </a:r>
          </a:p>
          <a:p>
            <a:pPr marL="2160000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6-12 жасты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компьютерде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 сағат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қана отыра алады.</a:t>
            </a:r>
          </a:p>
          <a:p>
            <a:pPr marL="2160000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жастан асқан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ғаламторды күніне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сағаттан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 қолданбауы қажет.</a:t>
            </a:r>
          </a:p>
          <a:p>
            <a:pPr marL="2160000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Компьютермен жұмыс барысында әрбір он бес минут сайын үзіліс жасап отыру керектігін ұмытпағаның жөн.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CA73D-7231-4E83-B1EE-EA183CEA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4537"/>
            <a:ext cx="76726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Ғаламторда отырғанда қандай ережелерді білу қажет?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B15CE-9203-445D-8C20-EA32D07A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7886700" cy="409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Ғаламторда жарияланған ақпараттың барлығы ақиқат емес, себебі оған ақпаратты кез келген адам сала алады. Сондықтан ғаламтордан алған ақпаратты басқа ақпарат көздерімен салыстыру қажет. Түрлі жолмен ақпарат іздеуді үйрен.</a:t>
            </a:r>
          </a:p>
        </p:txBody>
      </p:sp>
      <p:pic>
        <p:nvPicPr>
          <p:cNvPr id="2050" name="Picture 2" descr="Картинки по запросу &quot;информация в интернете&quot;">
            <a:extLst>
              <a:ext uri="{FF2B5EF4-FFF2-40B4-BE49-F238E27FC236}">
                <a16:creationId xmlns:a16="http://schemas.microsoft.com/office/drawing/2014/main" id="{B15BF52B-A4AA-4C9A-9358-DD7E8405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15" y="4344906"/>
            <a:ext cx="3053713" cy="21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E8A0DE-A6AE-462B-B00B-528615E4E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11" y="4352060"/>
            <a:ext cx="3225518" cy="21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EDCE18-3813-4752-A838-EE86DCD70367}"/>
              </a:ext>
            </a:extLst>
          </p:cNvPr>
          <p:cNvSpPr/>
          <p:nvPr/>
        </p:nvSpPr>
        <p:spPr>
          <a:xfrm>
            <a:off x="967340" y="4221088"/>
            <a:ext cx="7925139" cy="2232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Ғаламтордан келетін қауіпті ақпараттардан қорғануға болады. Ол үшін ақпараттарды сүзгіден өткізетін программа орнатамыз. Бұл программа «Интернет Цензор» деп аталады.</a:t>
            </a:r>
            <a:endParaRPr lang="ru-K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2876F0-DB48-41F7-A132-FE8727FB2F75}"/>
              </a:ext>
            </a:extLst>
          </p:cNvPr>
          <p:cNvSpPr/>
          <p:nvPr/>
        </p:nvSpPr>
        <p:spPr>
          <a:xfrm>
            <a:off x="971600" y="854714"/>
            <a:ext cx="6781261" cy="279031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Ғаламтордан ақпарат жүктегенде компьютерге вирус жұғу қауіпі бар. </a:t>
            </a:r>
            <a:r>
              <a:rPr lang="kk-K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өздігінен көбейе беретін зақымдаушы программа. Сондықтан кез келген ақпаратты жүктеуге болмайды.</a:t>
            </a:r>
            <a:endParaRPr lang="ru-K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E87C59B-BAFD-44DE-B256-2097D4ED098E}"/>
              </a:ext>
            </a:extLst>
          </p:cNvPr>
          <p:cNvSpPr/>
          <p:nvPr/>
        </p:nvSpPr>
        <p:spPr>
          <a:xfrm>
            <a:off x="1386880" y="620688"/>
            <a:ext cx="4968552" cy="6480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Білгенге маржан!</a:t>
            </a:r>
            <a:endParaRPr lang="ru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BF40288-49E2-41D5-B9F5-C22DC8D3AA94}"/>
              </a:ext>
            </a:extLst>
          </p:cNvPr>
          <p:cNvSpPr/>
          <p:nvPr/>
        </p:nvSpPr>
        <p:spPr>
          <a:xfrm>
            <a:off x="1259632" y="3861048"/>
            <a:ext cx="4968552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Міне, қызық!</a:t>
            </a:r>
            <a:endParaRPr lang="ru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B58EC7-72AC-4C03-BA67-191B060B5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942" y="3294470"/>
            <a:ext cx="1841876" cy="11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4B48B-DA73-4074-9E39-3FB56090E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7" r="21621"/>
          <a:stretch/>
        </p:blipFill>
        <p:spPr>
          <a:xfrm>
            <a:off x="-16227" y="0"/>
            <a:ext cx="2456721" cy="18358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494" y="188640"/>
            <a:ext cx="529985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берейік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805" y="1844824"/>
            <a:ext cx="7209249" cy="2304256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07162-5CCC-43EF-9EFE-7B46A5DD05E4}"/>
              </a:ext>
            </a:extLst>
          </p:cNvPr>
          <p:cNvSpPr txBox="1"/>
          <p:nvPr/>
        </p:nvSpPr>
        <p:spPr>
          <a:xfrm>
            <a:off x="467543" y="283296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АҚШ-та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7E46B9-C86A-4000-855A-87FE1C31800F}"/>
              </a:ext>
            </a:extLst>
          </p:cNvPr>
          <p:cNvSpPr/>
          <p:nvPr/>
        </p:nvSpPr>
        <p:spPr>
          <a:xfrm>
            <a:off x="467544" y="397508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Модем</a:t>
            </a:r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компьютерге телефон арқылы ғаламтор желісін қосуға мүмкіндік беретін құрылғы.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1CC02A-85A4-43AF-87E7-0517AEC7278F}"/>
              </a:ext>
            </a:extLst>
          </p:cNvPr>
          <p:cNvSpPr/>
          <p:nvPr/>
        </p:nvSpPr>
        <p:spPr>
          <a:xfrm>
            <a:off x="470247" y="5445224"/>
            <a:ext cx="8014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Ғаламтордығы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орындалады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33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B2DD-7698-452C-A4F3-817C304D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47C8F8-2E47-4B81-8F4C-AF01286D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988" y="2281500"/>
            <a:ext cx="2253459" cy="2211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FB568-486E-4E14-A483-08E6AB099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00" y="2011500"/>
            <a:ext cx="2622188" cy="2617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9D9716-00D3-4802-A21F-566DB21B5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250" y="2619000"/>
            <a:ext cx="1822500" cy="18620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F7C813-1C99-4B77-831F-679C2FE6FFAD}"/>
              </a:ext>
            </a:extLst>
          </p:cNvPr>
          <p:cNvSpPr txBox="1"/>
          <p:nvPr/>
        </p:nvSpPr>
        <p:spPr>
          <a:xfrm>
            <a:off x="454501" y="4542750"/>
            <a:ext cx="226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 сабақ қызықты өтті, бәрін түсіндім!</a:t>
            </a:r>
            <a:endParaRPr lang="ru-K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11C13-E98A-41F8-8A56-ED338943D36B}"/>
              </a:ext>
            </a:extLst>
          </p:cNvPr>
          <p:cNvSpPr txBox="1"/>
          <p:nvPr/>
        </p:nvSpPr>
        <p:spPr>
          <a:xfrm>
            <a:off x="3357000" y="4542750"/>
            <a:ext cx="226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түсінбеген жерлерім бар!</a:t>
            </a:r>
            <a:endParaRPr lang="ru-K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1EEDD-8403-4D5A-9D41-B1D420D32FD2}"/>
              </a:ext>
            </a:extLst>
          </p:cNvPr>
          <p:cNvSpPr txBox="1"/>
          <p:nvPr/>
        </p:nvSpPr>
        <p:spPr>
          <a:xfrm>
            <a:off x="6208875" y="4880419"/>
            <a:ext cx="226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Түсінбедім!</a:t>
            </a:r>
            <a:endParaRPr lang="ru-K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nline-shkola-wid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online-shkola-wide</Template>
  <TotalTime>2337</TotalTime>
  <Words>360</Words>
  <Application>Microsoft Office PowerPoint</Application>
  <PresentationFormat>Экран (4:3)</PresentationFormat>
  <Paragraphs>48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online-shkola-wide</vt:lpstr>
      <vt:lpstr>Ғаламтордағы  қауіпсіздік </vt:lpstr>
      <vt:lpstr>Презентация PowerPoint</vt:lpstr>
      <vt:lpstr>Ғаламтор</vt:lpstr>
      <vt:lpstr>Ғаламтордың пайдалы жақтары</vt:lpstr>
      <vt:lpstr>Ғаламторда қанша уақыт отыруға болады?</vt:lpstr>
      <vt:lpstr>Ғаламторда отырғанда қандай ережелерді білу қажет?</vt:lpstr>
      <vt:lpstr>Презентация PowerPoint</vt:lpstr>
      <vt:lpstr>Сұрақтарға жауап берейік</vt:lpstr>
      <vt:lpstr>Рефлексия </vt:lpstr>
      <vt:lpstr>Сабақ аяқталды,  сау болыңдар!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Айдос КЕНЖИН</dc:creator>
  <cp:lastModifiedBy>Данагул</cp:lastModifiedBy>
  <cp:revision>143</cp:revision>
  <dcterms:created xsi:type="dcterms:W3CDTF">2020-09-30T16:00:53Z</dcterms:created>
  <dcterms:modified xsi:type="dcterms:W3CDTF">2025-03-02T13:20:42Z</dcterms:modified>
</cp:coreProperties>
</file>