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77" r:id="rId3"/>
    <p:sldId id="281" r:id="rId4"/>
    <p:sldId id="286" r:id="rId5"/>
    <p:sldId id="287" r:id="rId6"/>
    <p:sldId id="288" r:id="rId7"/>
    <p:sldId id="289" r:id="rId8"/>
    <p:sldId id="263" r:id="rId9"/>
    <p:sldId id="284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49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4C8E9E-084A-4ABC-A9CB-6803E080E579}" type="datetimeFigureOut">
              <a:rPr lang="x-none"/>
              <a:pPr>
                <a:defRPr/>
              </a:pPr>
              <a:t>02.03.2025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54E26A-7805-42BA-9680-B9B135A8CE4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960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E1341-714E-4E5A-94B8-C737A90939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8FBEC-B7E9-4638-8D01-8242E82EE8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509E-97BC-47FE-9C5C-35C1A6EC49CD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D4DD-9737-4674-8F20-55B27820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0852-607A-4B30-9A76-2EC707E65749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CEF5-D67D-4166-B7B5-2644CA1F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A82F-0033-4F7E-9B7E-C878EE76A8F2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50EC-DCA3-4BDE-9B37-320992257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88EE-AADC-4D47-960F-0E6D8A65E45D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F316-96DC-4A86-8C5E-C9C7F9455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CF00-E2CC-4F3B-A9E0-243D75022C29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A00B-BD87-4BDE-B9ED-DF37DD924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80F2-28C8-40B7-993A-7C58DBA1EE5D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1272-BDD6-42AA-99FF-4D2E96D2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6922-86C0-4129-AC90-102D62C96841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F52E-D338-4E51-9CFE-46DB0CD6B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7000" y="4464000"/>
            <a:ext cx="6858000" cy="1305000"/>
          </a:xfrm>
        </p:spPr>
        <p:txBody>
          <a:bodyPr anchor="b"/>
          <a:lstStyle>
            <a:lvl1pPr algn="ctr">
              <a:defRPr sz="45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1095750" y="2034000"/>
            <a:ext cx="78867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8250" y="63256"/>
            <a:ext cx="7757100" cy="1325563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083F-3EEC-4A0F-A23D-69191BE9C0F8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1A6D-B291-4266-990E-6E5987739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C3FA-8837-4A38-B3F7-D63E564C9B90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B8E8-4C90-4E4A-8346-CCB1647F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0AEA-8D83-4946-A3F6-18126D3DF05D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6574-4D17-4034-BC82-20EA5AF27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268E-7DFF-41A1-9FC4-64DE2084AAA5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DDF8-748C-4F02-A99C-87C6201D9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9939F-9825-44AD-A9DE-6B3A7E2BF4D1}" type="datetimeFigureOut">
              <a:rPr lang="ru-RU"/>
              <a:pPr>
                <a:defRPr/>
              </a:pPr>
              <a:t>02.03.2025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331574-938A-4854-93A8-81242821F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3" r:id="rId3"/>
    <p:sldLayoutId id="2147483724" r:id="rId4"/>
    <p:sldLayoutId id="2147483725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250825" y="1484313"/>
            <a:ext cx="5022850" cy="1008062"/>
          </a:xfrm>
        </p:spPr>
        <p:txBody>
          <a:bodyPr/>
          <a:lstStyle/>
          <a:p>
            <a:pPr eaLnBrk="1" hangingPunct="1"/>
            <a:r>
              <a:rPr lang="kk-KZ" sz="43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іздеу </a:t>
            </a:r>
            <a:endParaRPr lang="ru-RU" sz="43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52413" y="584200"/>
            <a:ext cx="41846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Сабақ тақырыбы:</a:t>
            </a:r>
            <a:endParaRPr lang="x-none" sz="32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0" y="2565400"/>
            <a:ext cx="44561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3-сынып</a:t>
            </a:r>
            <a:endParaRPr lang="x-none" sz="36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415" name="Picture 7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4392612" cy="2649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17488" y="63500"/>
            <a:ext cx="7758112" cy="13255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338" y="2281238"/>
            <a:ext cx="22542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2011363"/>
            <a:ext cx="26225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7788" y="2619375"/>
            <a:ext cx="18224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4025" y="4543425"/>
            <a:ext cx="226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Маған сабақ қызықты өтті, бәрін түсіндім!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7563" y="4543425"/>
            <a:ext cx="226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Сабақта түсінбеген жерлерім бар!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08713" y="4879975"/>
            <a:ext cx="2262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FF0000"/>
                </a:solidFill>
                <a:cs typeface="Times New Roman" pitchFamily="18" charset="0"/>
              </a:rPr>
              <a:t>Түсінбедім!</a:t>
            </a:r>
            <a:endParaRPr lang="ru-RU" sz="2400" b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-693738" y="3260725"/>
            <a:ext cx="6858001" cy="977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аяқталды,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болыңдар!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7450" y="4076700"/>
            <a:ext cx="7632700" cy="248443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Arial" charset="0"/>
              <a:buChar char="•"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пайдалы ақпарат;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ақпаратты іздеу;</a:t>
            </a:r>
          </a:p>
          <a:p>
            <a:pPr marL="457200" indent="-457200">
              <a:buFont typeface="Arial" charset="0"/>
              <a:buChar char="•"/>
            </a:pPr>
            <a:r>
              <a:rPr lang="kk-KZ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ғаламтордан ақпаратты жүктеу.</a:t>
            </a:r>
            <a:endParaRPr lang="ru-RU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Датчик Цвета LEGO® Mindstorms® EV3 ⋆ Журнал научно-технического творчества  педагогов и школьников &quot;Главный конструкто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5" name="AutoShape 5" descr="Конструктор Лего Mindstorms EV3 (программируемый робот)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3" y="3357563"/>
            <a:ext cx="47879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</a:t>
            </a:r>
            <a:r>
              <a:rPr lang="kk-K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9763" y="404813"/>
            <a:ext cx="3959225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Кел, ойланайық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775" y="1196975"/>
            <a:ext cx="7920038" cy="2087563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kk-KZ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ғаламтордан ақпаратты ненің көмегімен іздейміз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қандай іздеу жүйелерін білесің?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6697662" cy="720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Қандай ақпараттар біз үшін пайдалы болуы мүмкін?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68313" y="1341438"/>
            <a:ext cx="80645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Calibri Light" pitchFamily="34" charset="0"/>
              <a:buNone/>
            </a:pPr>
            <a:endParaRPr lang="ru-RU" sz="2400" dirty="0">
              <a:cs typeface="Times New Roman" pitchFamily="18" charset="0"/>
            </a:endParaRPr>
          </a:p>
          <a:p>
            <a:r>
              <a:rPr lang="kk-KZ" sz="2400" dirty="0">
                <a:cs typeface="Times New Roman" pitchFamily="18" charset="0"/>
              </a:rPr>
              <a:t>  </a:t>
            </a:r>
            <a:r>
              <a:rPr lang="kk-KZ" sz="2800" dirty="0">
                <a:cs typeface="Times New Roman" pitchFamily="18" charset="0"/>
              </a:rPr>
              <a:t>Ақпаратты біз ауызша, жазбаша және қимыл-қозғалыс арқылы бере аламыз. Егер біз алған ақпарат түсінуге, белгілі бір ой түйюге жеткілікті болса, онда ол толық әрі пайдалы болғаны.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573463"/>
            <a:ext cx="6408737" cy="295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7024688" cy="1143000"/>
          </a:xfrm>
        </p:spPr>
        <p:txBody>
          <a:bodyPr/>
          <a:lstStyle/>
          <a:p>
            <a:pPr algn="ctr" eaLnBrk="1" hangingPunct="1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Іздеу жүйелерінен ақпаратты қалай іздеп, жүктеуге болады?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971550" y="1700213"/>
            <a:ext cx="7272338" cy="1512887"/>
          </a:xfrm>
        </p:spPr>
        <p:txBody>
          <a:bodyPr/>
          <a:lstStyle/>
          <a:p>
            <a:pPr marL="68263" indent="0" eaLnBrk="1" hangingPunct="1">
              <a:lnSpc>
                <a:spcPct val="80000"/>
              </a:lnSpc>
              <a:buFont typeface="Arial" charset="0"/>
              <a:buNone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Алдыңғы сабақта іздеу жүйелері туралы өткен болатынбыз.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–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kk-KZ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ң іздеу жүйесіндегі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жолына керекті мәліметтің кілт сөзін жазып,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kk-KZ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пернесін басу керек. Бұл арқылы ғаламтордағы біз іздеген мәліметтер шығады.</a:t>
            </a:r>
            <a:endParaRPr lang="kk-KZ" sz="2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3" indent="0" eaLnBrk="1" hangingPunct="1">
              <a:lnSpc>
                <a:spcPct val="80000"/>
              </a:lnSpc>
              <a:buFont typeface="Arial" charset="0"/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716338"/>
            <a:ext cx="4356100" cy="2120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113" y="3716338"/>
            <a:ext cx="4572000" cy="2239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63500"/>
            <a:ext cx="7955756" cy="1325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Ақпараттарды ғаламтордан өз компьютерімізге қалай жүктей аламыз?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180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Суретті сақтау</a:t>
            </a:r>
          </a:p>
          <a:p>
            <a:pPr marL="0" indent="0" eaLnBrk="1" hangingPunct="1">
              <a:buNone/>
            </a:pPr>
            <a:r>
              <a:rPr lang="kk-KZ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Керекті суретті таңдап, жанама мәзірден</a:t>
            </a:r>
          </a:p>
          <a:p>
            <a:pPr marL="0" indent="0" eaLnBrk="1" hangingPunct="1">
              <a:buNone/>
            </a:pP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Суретті .... Ретінде сақтау керек (Сохранить изображение как) командасын таңдаймыз.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6353"/>
            <a:ext cx="5035153" cy="32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80400" cy="2304727"/>
          </a:xfrm>
        </p:spPr>
        <p:txBody>
          <a:bodyPr/>
          <a:lstStyle/>
          <a:p>
            <a:pPr marL="400050" indent="-400050" eaLnBrk="1" hangingPunct="1">
              <a:buFont typeface="Arial" charset="0"/>
              <a:buNone/>
            </a:pP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Мәтінді көшіру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Мысалы, ғаламтордан қарлығаш ертегісін іздеп, тауып алып, ерекшелейміз. Жанама мәзірден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Көшіру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батырмасын басып, көшіріп аламыз.</a:t>
            </a:r>
          </a:p>
          <a:p>
            <a:pPr marL="400050" indent="-400050" eaLnBrk="1" hangingPunct="1">
              <a:buFont typeface="Arial" charset="0"/>
              <a:buNone/>
            </a:pPr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2990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2304727"/>
          </a:xfrm>
        </p:spPr>
        <p:txBody>
          <a:bodyPr/>
          <a:lstStyle/>
          <a:p>
            <a:pPr marL="400050" indent="-400050" eaLnBrk="1" hangingPunct="1">
              <a:buFont typeface="Arial" charset="0"/>
              <a:buNone/>
            </a:pP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Әуенді жүктеу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Өзімізге қажетті әуенді де жүктей аламыз.       Ол үшін керекті әуенді тауып, Жүктеу батырмасын басамыз. Әуен жүктелген құжаттарда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Жүктелгендер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(Загрузки) сақталады.</a:t>
            </a:r>
          </a:p>
          <a:p>
            <a:pPr marL="400050" indent="-400050" eaLnBrk="1" hangingPunct="1">
              <a:buFont typeface="Arial" charset="0"/>
              <a:buNone/>
            </a:pPr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86" y="3933056"/>
            <a:ext cx="5320529" cy="17281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30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420888"/>
            <a:ext cx="23399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/>
          </p:cNvPr>
          <p:cNvSpPr/>
          <p:nvPr/>
        </p:nvSpPr>
        <p:spPr>
          <a:xfrm>
            <a:off x="683568" y="4175126"/>
            <a:ext cx="7926387" cy="22320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“Google”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 жүйесінің атауы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“googol”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(100 нөлі бар ондық) сөзінен шыққан. Алайда оны тіркеу кезінде қате кетіп,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“Google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болып жазылып кеткен.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kk-K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 тілдегі ақпаратты таба алады.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683568" y="1245509"/>
            <a:ext cx="7128792" cy="20394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Ақпараттық іздеу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терминін 1948 жылы алғаш рет </a:t>
            </a:r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Кельвин Муэрс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қарастырған.   Бұл термин 1950 жылдан бері қолданып келеді.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скругленные углы 3">
            <a:extLst/>
          </p:cNvPr>
          <p:cNvSpPr/>
          <p:nvPr/>
        </p:nvSpPr>
        <p:spPr>
          <a:xfrm>
            <a:off x="956916" y="620713"/>
            <a:ext cx="4967288" cy="647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Білгенге маржан!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/>
          </p:cNvPr>
          <p:cNvSpPr/>
          <p:nvPr/>
        </p:nvSpPr>
        <p:spPr>
          <a:xfrm>
            <a:off x="683568" y="3715863"/>
            <a:ext cx="4968875" cy="6477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Міне, қызық!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 l="14886" r="21622"/>
          <a:stretch>
            <a:fillRect/>
          </a:stretch>
        </p:blipFill>
        <p:spPr bwMode="auto">
          <a:xfrm>
            <a:off x="-15875" y="0"/>
            <a:ext cx="2283619" cy="17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988" y="188913"/>
            <a:ext cx="5300662" cy="1079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берейік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611560" y="3086963"/>
            <a:ext cx="7208837" cy="720229"/>
          </a:xfrm>
        </p:spPr>
        <p:txBody>
          <a:bodyPr/>
          <a:lstStyle/>
          <a:p>
            <a:pPr eaLnBrk="1" hangingPunct="1"/>
            <a:r>
              <a:rPr lang="kk-KZ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Пайдалы ақпарат деген не</a:t>
            </a:r>
            <a:r>
              <a:rPr lang="kk-KZ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2132856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cs typeface="Times New Roman" pitchFamily="18" charset="0"/>
              </a:rPr>
              <a:t>Ақпаратты біз ауызша, жазбаша және қимыл-қозғалыс арқылы бере аламыз.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8979" y="3573016"/>
            <a:ext cx="8207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Егер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біз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алған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ақпарат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түсінуге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белгілі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бір</a:t>
            </a:r>
            <a:r>
              <a:rPr lang="ru-RU" sz="2800" dirty="0">
                <a:solidFill>
                  <a:srgbClr val="FF0000"/>
                </a:solidFill>
              </a:rPr>
              <a:t> ой </a:t>
            </a:r>
            <a:r>
              <a:rPr lang="ru-RU" sz="2800" dirty="0" err="1">
                <a:solidFill>
                  <a:srgbClr val="FF0000"/>
                </a:solidFill>
              </a:rPr>
              <a:t>түйюге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жеткілікті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болса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онда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толық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әрі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пайдалы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болғаны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83568" y="4958011"/>
            <a:ext cx="7505253" cy="7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терминін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ұсынған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971" y="5445224"/>
            <a:ext cx="8424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dirty="0">
                <a:solidFill>
                  <a:srgbClr val="FF0000"/>
                </a:solidFill>
                <a:cs typeface="Times New Roman" pitchFamily="18" charset="0"/>
              </a:rPr>
              <a:t>Ақпараттық іздеу терминін 1948 жылы алғаш рет Кельвин Муэрс қарастырған.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979984" y="1781671"/>
            <a:ext cx="7208837" cy="7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аламыз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5" grpId="0"/>
      <p:bldP spid="7" grpId="0"/>
      <p:bldP spid="9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online-shkola-wid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online-shkola-wide</Template>
  <TotalTime>3404</TotalTime>
  <Words>356</Words>
  <Application>Microsoft Office PowerPoint</Application>
  <PresentationFormat>Экран (4:3)</PresentationFormat>
  <Paragraphs>47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online-shkola-wide</vt:lpstr>
      <vt:lpstr>Ақпаратты іздеу </vt:lpstr>
      <vt:lpstr>Презентация PowerPoint</vt:lpstr>
      <vt:lpstr>Қандай ақпараттар біз үшін пайдалы болуы мүмкін?</vt:lpstr>
      <vt:lpstr>Іздеу жүйелерінен ақпаратты қалай іздеп, жүктеуге болады?</vt:lpstr>
      <vt:lpstr>Ақпараттарды ғаламтордан өз компьютерімізге қалай жүктей аламыз?</vt:lpstr>
      <vt:lpstr>Презентация PowerPoint</vt:lpstr>
      <vt:lpstr>Презентация PowerPoint</vt:lpstr>
      <vt:lpstr>Презентация PowerPoint</vt:lpstr>
      <vt:lpstr>Сұрақтарға жауап берейік</vt:lpstr>
      <vt:lpstr>Рефлексия </vt:lpstr>
      <vt:lpstr>Сабақ аяқталды,  сау болыңдар!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Айдос КЕНЖИН</dc:creator>
  <cp:lastModifiedBy>Данагул</cp:lastModifiedBy>
  <cp:revision>164</cp:revision>
  <dcterms:created xsi:type="dcterms:W3CDTF">2020-09-30T16:00:53Z</dcterms:created>
  <dcterms:modified xsi:type="dcterms:W3CDTF">2025-03-02T13:21:25Z</dcterms:modified>
</cp:coreProperties>
</file>