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64" r:id="rId2"/>
    <p:sldId id="257" r:id="rId3"/>
    <p:sldId id="259" r:id="rId4"/>
    <p:sldId id="260" r:id="rId5"/>
    <p:sldId id="261" r:id="rId6"/>
    <p:sldId id="258" r:id="rId7"/>
    <p:sldId id="265" r:id="rId8"/>
    <p:sldId id="263" r:id="rId9"/>
    <p:sldId id="267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64"/>
            <p14:sldId id="257"/>
            <p14:sldId id="259"/>
            <p14:sldId id="260"/>
            <p14:sldId id="261"/>
            <p14:sldId id="258"/>
            <p14:sldId id="265"/>
            <p14:sldId id="263"/>
            <p14:sldId id="267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90" d="100"/>
          <a:sy n="90" d="100"/>
        </p:scale>
        <p:origin x="-80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5EA08-209E-42D2-A596-43D0FE6BE1FA}" type="datetimeFigureOut">
              <a:rPr lang="ru-RU" smtClean="0"/>
              <a:t>07.08.2020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5CF84-EDED-4D88-B433-C62A93296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91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5CF84-EDED-4D88-B433-C62A9329635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file:///C:\Users\h\Desktop\2%20&#1084;&#1241;&#1090;&#1110;&#1085;.mp3" TargetMode="External"/><Relationship Id="rId2" Type="http://schemas.openxmlformats.org/officeDocument/2006/relationships/audio" Target="file:///C:\Users\h\Desktop\1%20&#1084;&#1241;&#1090;&#1110;&#1085;.mp3" TargetMode="External"/><Relationship Id="rId1" Type="http://schemas.microsoft.com/office/2007/relationships/media" Target="file:///C:\Users\h\Desktop\1%20&#1084;&#1241;&#1090;&#1110;&#1085;.mp3" TargetMode="Externa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060848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85728"/>
            <a:ext cx="857256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Мәтін және оның түрлері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ctr"/>
            <a:r>
              <a:rPr lang="kk-KZ" sz="36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Мәтін  түрлері  мен құрылымдық бөліктерін меңгереміз;</a:t>
            </a:r>
          </a:p>
          <a:p>
            <a:pPr algn="ctr"/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берілген </a:t>
            </a:r>
            <a:r>
              <a:rPr lang="kk-KZ" sz="3600" i="1" dirty="0">
                <a:latin typeface="Times New Roman" pitchFamily="18" charset="0"/>
                <a:cs typeface="Times New Roman" pitchFamily="18" charset="0"/>
              </a:rPr>
              <a:t>мәтін түрлерін\стилін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ұқсастықтары </a:t>
            </a:r>
            <a:r>
              <a:rPr lang="kk-KZ" sz="3600" i="1" dirty="0">
                <a:latin typeface="Times New Roman" pitchFamily="18" charset="0"/>
                <a:cs typeface="Times New Roman" pitchFamily="18" charset="0"/>
              </a:rPr>
              <a:t>мен айырмашылықтарын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салыстырамыз.</a:t>
            </a:r>
            <a:endParaRPr lang="kk-KZ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«Смайликтер» әдісі арқылы өз іс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әрекеттеріне рефлексия жасап бағалау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9" descr="C:\Documents and Settings\User\Local Settings\Temporary Internet Files\Content.IE5\FXWRW35U\MC900442026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190848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0" descr="C:\Documents and Settings\User\Local Settings\Temporary Internet Files\Content.IE5\FXWRW35U\MC90043382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852936"/>
            <a:ext cx="172819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1" descr="C:\Documents and Settings\User\Local Settings\Temporary Internet Files\Content.IE5\SVTRR7O6\MC90043438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2852936"/>
            <a:ext cx="151216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74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fsd.multiurok.ru/html/2019/11/17/s_5dd16f3714b73/1257899_2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0034" y="500042"/>
            <a:ext cx="828680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785794"/>
            <a:ext cx="3888432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28596" y="4214818"/>
            <a:ext cx="828680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"</a:t>
            </a: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Құмай тазы"-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қазақтың ертеден келе жатқан аңшы иті. Ол өте жылдам әрі алғыр, 6 айынан бастап аңшылыққа үйретеді 8-9 айында аңға қосады. "Құмай тазы" аңшылыққа тез үйреніп кетеді, оның өзінің аңшылық қасиеті болады.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785794"/>
            <a:ext cx="3711551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00034" y="4149080"/>
            <a:ext cx="821537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Неміс овчаркасы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ақылымен, қырағылығымен және иесіне берілгендігімен ерекшеленеді. Күзеттегі иттер ретінде, зағиптарды жетелеу үшін, сондай-ақ полиция және әскери жұмыстарда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пайдаланылады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785794"/>
            <a:ext cx="3672408" cy="244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552" y="3716451"/>
            <a:ext cx="81044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Ортаазия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овчаркасы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өте ерте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кезден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қой отарын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жыртқыш аңдардан қоргауға пайдаланылган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Кавказ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овчаркасы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секілді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мұның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арғы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тегі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тибет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Бұл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тұқымының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аса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құндылығы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райы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күрт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өзгеретін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табиғаты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қатал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жерлерге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көнбістігі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болып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табылады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Ұқсас тақырыпта берілген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мәтіндерді салыстыру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214942" y="1428736"/>
            <a:ext cx="3744416" cy="4110955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196280" y="1412776"/>
            <a:ext cx="5400600" cy="4145979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928802"/>
            <a:ext cx="428628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Б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баланы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ң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болыпты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Баланың аты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Талғат,иттің аты Ақтөс екен.Талғат балаларға: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Ақтөстің пайдасы жоқ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,- депті. Балалар күліп: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Біздің итіміз жақсы. Үйді күзетеді, пайдалы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- дейді.</a:t>
            </a:r>
            <a:endParaRPr lang="kk-KZ" sz="16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Бірде Талғат   орман ішімен келе жатып бір қасқырды көріп, қорыққаннан айқайлап жібереді.Оны Ақтөс естіп, жүгіріп келеді.Ақтөстің аф-аф деп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үргенінен 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қасқыр қаша жөнелді. Талғат оның көмектескеніне риза болды. Содан кейін Талғат Ақтөспен жақсы дос болып кетіпті.    </a:t>
            </a:r>
            <a:endParaRPr kumimoji="0" lang="kk-K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715008" y="1928802"/>
            <a:ext cx="267455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</a:t>
            </a:r>
            <a:r>
              <a:rPr kumimoji="0" lang="kk-K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Адам баласының ең бірінші қолға үйреткен жануары 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ит. Ол 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адамға ең үйірсек жануар. Иттер жоғалған нәрсені табуға өте қабілетті. Олар үй-жайды жақсы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күзетеді</a:t>
            </a:r>
            <a:r>
              <a:rPr kumimoji="0" lang="kk-K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</a:t>
            </a:r>
            <a:endParaRPr kumimoji="0" lang="kk-K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1 мәтін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4572000" y="5643578"/>
            <a:ext cx="388120" cy="285752"/>
          </a:xfrm>
          <a:prstGeom prst="rect">
            <a:avLst/>
          </a:prstGeom>
        </p:spPr>
      </p:pic>
      <p:pic>
        <p:nvPicPr>
          <p:cNvPr id="13" name="2 мәтін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6" cstate="print"/>
          <a:stretch>
            <a:fillRect/>
          </a:stretch>
        </p:blipFill>
        <p:spPr>
          <a:xfrm>
            <a:off x="8143900" y="564357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67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9269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571480"/>
            <a:ext cx="6138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“Венн” диаграммасында салыстыру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28662" y="1714488"/>
            <a:ext cx="3929090" cy="364333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Ит – жақсы дос.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Әңгімелеу мәтіні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Көркем мәтін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286248" y="1714488"/>
            <a:ext cx="3929090" cy="364333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Ит.</a:t>
            </a: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Сипаттау мәтіні</a:t>
            </a: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Нақты фактілер берілген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effectLst/>
                <a:latin typeface="Times New Roman" pitchFamily="18" charset="0"/>
                <a:cs typeface="Times New Roman" pitchFamily="18" charset="0"/>
              </a:rPr>
              <a:t>Толықтыру тесті</a:t>
            </a:r>
            <a:r>
              <a:rPr lang="kk-KZ" sz="2800" b="1" dirty="0">
                <a:effectLst/>
              </a:rPr>
              <a:t>.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214422"/>
            <a:ext cx="8535322" cy="52600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1. Бір нəрсе жайында хабарлайтын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____________  деп </a:t>
            </a: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аталады.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2. Зат немесе құбылысты суреттеп, сипаттайтын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____________ </a:t>
            </a: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3. Оқиға, құбылыстардың себептері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түсіндірілетін,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дəлелденетін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__________________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32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Қорытындылау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1. Бір нəрсе жайында хабарлайтын мəтін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1" i="1" u="sng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kk-KZ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әңгімелеу мәтіні</a:t>
            </a:r>
            <a:r>
              <a:rPr lang="kk-KZ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деп аталады</a:t>
            </a:r>
          </a:p>
          <a:p>
            <a:pPr marL="0" indent="0">
              <a:buNone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2.Зат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немесе құбылысты суреттеп, сипаттайтын мəтін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сипаттау мәтіні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деп аталады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Оқиға, құбылыстардың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себептері түсіндірілетін,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дəлелденетін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пайымдау</a:t>
            </a:r>
            <a:r>
              <a:rPr lang="ru-RU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мәтіні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51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360</Words>
  <Application>Microsoft Office PowerPoint</Application>
  <PresentationFormat>Экран (4:3)</PresentationFormat>
  <Paragraphs>42</Paragraphs>
  <Slides>10</Slides>
  <Notes>1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Ұқсас тақырыпта берілген мәтіндерді салыстыру</vt:lpstr>
      <vt:lpstr>Презентация PowerPoint</vt:lpstr>
      <vt:lpstr>Толықтыру тесті. </vt:lpstr>
      <vt:lpstr>Қорытындылау</vt:lpstr>
      <vt:lpstr>«Смайликтер» әдісі арқылы өз іс – әрекеттеріне рефлексия жасап бағалау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32</cp:revision>
  <dcterms:created xsi:type="dcterms:W3CDTF">2020-07-21T04:59:35Z</dcterms:created>
  <dcterms:modified xsi:type="dcterms:W3CDTF">2020-08-07T16:28:22Z</dcterms:modified>
</cp:coreProperties>
</file>