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0" r:id="rId3"/>
    <p:sldId id="262" r:id="rId4"/>
    <p:sldId id="265" r:id="rId5"/>
    <p:sldId id="267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57"/>
            <p14:sldId id="260"/>
            <p14:sldId id="262"/>
            <p14:sldId id="265"/>
            <p14:sldId id="267"/>
            <p14:sldId id="270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8" d="100"/>
          <a:sy n="78" d="100"/>
        </p:scale>
        <p:origin x="-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992485"/>
            <a:ext cx="857256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</a:t>
            </a:r>
            <a:r>
              <a:rPr kumimoji="0" lang="kk-KZ" sz="24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тақырыбы: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 және оның түрлері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i="1" baseline="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i="1" baseline="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kk-KZ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əтін мазмұны бойынша пікір білдіруге бағытталған сұрақтар құрастырамыз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kk-KZ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 түрлерін ажыратып, құрылымдық бөліктерін анықтаймыз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Мәтін мазмұны бойынша</a:t>
            </a:r>
            <a:r>
              <a:rPr kumimoji="0" lang="kk-KZ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сұрақтарға жауап береміз.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Бұл не? ойыны</a:t>
            </a:r>
            <a:endParaRPr lang="ru-RU" sz="2800" b="1" dirty="0"/>
          </a:p>
        </p:txBody>
      </p:sp>
      <p:pic>
        <p:nvPicPr>
          <p:cNvPr id="6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285860"/>
            <a:ext cx="201319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C:\Users\123\Desktop\фота20.07.20ж\IMG-20200718-WA0036.jpg"/>
          <p:cNvPicPr>
            <a:picLocks noChangeAspect="1" noChangeArrowheads="1"/>
          </p:cNvPicPr>
          <p:nvPr/>
        </p:nvPicPr>
        <p:blipFill>
          <a:blip r:embed="rId3" cstate="print"/>
          <a:srcRect l="10696" t="38664" r="37398" b="11217"/>
          <a:stretch>
            <a:fillRect/>
          </a:stretch>
        </p:blipFill>
        <p:spPr bwMode="auto">
          <a:xfrm rot="16200000">
            <a:off x="6269250" y="939663"/>
            <a:ext cx="1885341" cy="2399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9" descr="C:\Users\123\Desktop\фота20.07.20ж\IMG-20200718-WA0036.jpg"/>
          <p:cNvPicPr>
            <a:picLocks noChangeAspect="1" noChangeArrowheads="1"/>
          </p:cNvPicPr>
          <p:nvPr/>
        </p:nvPicPr>
        <p:blipFill>
          <a:blip r:embed="rId3" cstate="print"/>
          <a:srcRect l="55996" t="61337"/>
          <a:stretch>
            <a:fillRect/>
          </a:stretch>
        </p:blipFill>
        <p:spPr bwMode="auto">
          <a:xfrm rot="16200000">
            <a:off x="366291" y="3705619"/>
            <a:ext cx="1922726" cy="2226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9" descr="C:\Users\123\Desktop\фота20.07.20ж\IMG-20200718-WA0036.jpg"/>
          <p:cNvPicPr>
            <a:picLocks noChangeAspect="1" noChangeArrowheads="1"/>
          </p:cNvPicPr>
          <p:nvPr/>
        </p:nvPicPr>
        <p:blipFill>
          <a:blip r:embed="rId3" cstate="print"/>
          <a:srcRect l="55996" t="61337"/>
          <a:stretch>
            <a:fillRect/>
          </a:stretch>
        </p:blipFill>
        <p:spPr bwMode="auto">
          <a:xfrm rot="16200000">
            <a:off x="6295645" y="3705619"/>
            <a:ext cx="1922726" cy="2226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Стрелка влево 9"/>
          <p:cNvSpPr/>
          <p:nvPr/>
        </p:nvSpPr>
        <p:spPr>
          <a:xfrm>
            <a:off x="2786050" y="2000240"/>
            <a:ext cx="777875" cy="34131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>
            <a:off x="2786050" y="4572008"/>
            <a:ext cx="777875" cy="34131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71934" y="1857364"/>
            <a:ext cx="1473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Бұл не?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8"/>
          <p:cNvSpPr>
            <a:spLocks noChangeArrowheads="1"/>
          </p:cNvSpPr>
          <p:nvPr/>
        </p:nvSpPr>
        <p:spPr bwMode="auto">
          <a:xfrm>
            <a:off x="3500430" y="4214818"/>
            <a:ext cx="27860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Бұл иттің үйшігі  ме?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A1C24"/>
                </a:solidFill>
              </a:rPr>
              <a:t> </a:t>
            </a:r>
            <a:br>
              <a:rPr lang="ru-RU" dirty="0" smtClean="0">
                <a:solidFill>
                  <a:srgbClr val="CA1C24"/>
                </a:solidFill>
              </a:rPr>
            </a:b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Қаз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бен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-900459" y="4775424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39290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Байлаулы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Қазға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Сен неге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жүзбейсің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– Сен неге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……………..?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Ендеше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жүр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орныма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… . </a:t>
            </a:r>
          </a:p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шынжырлап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матады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 өзенге түсіп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 . </a:t>
            </a:r>
          </a:p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батады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суықтан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Әбден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 .</a:t>
            </a:r>
          </a:p>
        </p:txBody>
      </p:sp>
      <p:pic>
        <p:nvPicPr>
          <p:cNvPr id="12" name="Picture 9" descr="C:\Users\123\Desktop\фота20.07.20ж\IMG-20200718-WA0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846992" y="1010870"/>
            <a:ext cx="3668280" cy="43611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571472" y="5429264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Қажетті сөздер: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қиды, тұр, батады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шаңқ-шаңқ, үрмейсің, жатады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қаңқ-қаңқ, қашады, қатады.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2428868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үрмейсің?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3071810"/>
            <a:ext cx="85725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тұр.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43174" y="3786190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жатады.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57290" y="4643446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қатады.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920880" cy="5077680"/>
          </a:xfrm>
        </p:spPr>
        <p:txBody>
          <a:bodyPr>
            <a:noAutofit/>
          </a:bodyPr>
          <a:lstStyle/>
          <a:p>
            <a:pPr algn="ctr"/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293096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ru-RU" sz="2400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04663"/>
            <a:ext cx="3786214" cy="511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Қаздың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мойнына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Шынжыр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әбден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 . </a:t>
            </a:r>
          </a:p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кезде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Қаздың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дауысы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шықты: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…-…</a:t>
            </a: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Иттің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дауысы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шықты: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…-…</a:t>
            </a: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Қаздың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шынжыр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мойнын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… . </a:t>
            </a:r>
          </a:p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суға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малшынып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Көрді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сыйды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Итті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көрсе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қашады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Қазды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көрсе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… . </a:t>
            </a:r>
          </a:p>
        </p:txBody>
      </p:sp>
      <p:pic>
        <p:nvPicPr>
          <p:cNvPr id="5" name="Picture 9" descr="C:\Users\123\Desktop\фота20.07.20ж\IMG-20200718-WA0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091601" y="-37992"/>
            <a:ext cx="3096347" cy="4279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000100" y="5715016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Қажетті сөздер: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қиды,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батады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шаңқ-шаңқ,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қаңқ-қаңқ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, қашады,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928670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батады.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2285992"/>
            <a:ext cx="164307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шаңқ-шаңқ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1785926"/>
            <a:ext cx="164307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қаңқ-қаңқ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868" y="2857496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қиды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28860" y="5072074"/>
            <a:ext cx="1500198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қашады.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571612"/>
            <a:ext cx="8462744" cy="857256"/>
          </a:xfrm>
        </p:spPr>
        <p:txBody>
          <a:bodyPr>
            <a:norm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Күшіңе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сенбе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ісіңе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сен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285720" y="1857364"/>
            <a:ext cx="8462744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2.Бірлік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болмай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тірлік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болмас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285720" y="3643314"/>
            <a:ext cx="8462744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.Әлін білмеген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әлек.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03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сус\Desktop\аю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20891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622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>
                <a:effectLst/>
                <a:latin typeface="Times New Roman" pitchFamily="18" charset="0"/>
                <a:cs typeface="Times New Roman" pitchFamily="18" charset="0"/>
              </a:rPr>
              <a:t>Мәтіннің</a:t>
            </a:r>
            <a:r>
              <a:rPr lang="ru-RU" sz="31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effectLst/>
                <a:latin typeface="Times New Roman" pitchFamily="18" charset="0"/>
                <a:cs typeface="Times New Roman" pitchFamily="18" charset="0"/>
              </a:rPr>
              <a:t>жанрын</a:t>
            </a:r>
            <a:r>
              <a:rPr lang="ru-RU" sz="3100" b="1" dirty="0"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b="1" dirty="0" err="1">
                <a:effectLst/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3100" b="1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>
                <a:effectLst/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3100" b="1" dirty="0"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 err="1">
                <a:effectLst/>
                <a:latin typeface="Times New Roman" pitchFamily="18" charset="0"/>
                <a:cs typeface="Times New Roman" pitchFamily="18" charset="0"/>
              </a:rPr>
              <a:t>ажырат</a:t>
            </a:r>
            <a:r>
              <a:rPr lang="ru-RU" sz="3100" b="1" dirty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596" y="2132856"/>
            <a:ext cx="8143932" cy="3874435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Қоңыр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жыртқыш аң.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Көбіне өсімдікпен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қоректенеді.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 соқтықпаса, өздігінен тиіспейді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ақылдылығы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қақпанға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түссе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артқы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аяғының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босанып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қашып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иісі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жоламайды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иіс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сезгіштігі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Дымқылданған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жалпақ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тұмсығы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иісті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айырады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marL="109728" indent="0" algn="r"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Қазақстан жануарлары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кітапшасынан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83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Рефлексия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сус\Desktop\00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9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273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Бұл не? ойыны</vt:lpstr>
      <vt:lpstr>  Қаз бен Ит  </vt:lpstr>
      <vt:lpstr>          </vt:lpstr>
      <vt:lpstr>Презентация PowerPoint</vt:lpstr>
      <vt:lpstr>Презентация PowerPoint</vt:lpstr>
      <vt:lpstr> Мәтіннің жанрын (ғылыми, көркем) ажырат.  </vt:lpstr>
      <vt:lpstr>Рефлексия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33</cp:revision>
  <dcterms:created xsi:type="dcterms:W3CDTF">2020-07-21T04:59:35Z</dcterms:created>
  <dcterms:modified xsi:type="dcterms:W3CDTF">2020-08-09T01:49:55Z</dcterms:modified>
</cp:coreProperties>
</file>