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71" r:id="rId3"/>
    <p:sldId id="283" r:id="rId4"/>
    <p:sldId id="278" r:id="rId5"/>
    <p:sldId id="277" r:id="rId6"/>
    <p:sldId id="279" r:id="rId7"/>
    <p:sldId id="273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F419-9194-431A-B5DE-6667337C3919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B5AC-F58C-43BD-9BFF-5E0EE5715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3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2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6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Vi1J3SP9uk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6" y="222070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5" y="34162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677612"/>
            <a:ext cx="2377440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57646" y="418013"/>
            <a:ext cx="7354389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2-сабақ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“Тіл және сөйлеу”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2811" y="341621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38" y="3588996"/>
            <a:ext cx="7529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Ауызша сөйлеу және жазбаша сөйлеу дегеніміз не? сұрағына жауап аласың;</a:t>
            </a:r>
          </a:p>
          <a:p>
            <a:pPr algn="ctr">
              <a:buFontTx/>
              <a:buChar char="-"/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Сөйлеу мәнері кімге тән  екенін анықтауды үйренесің.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		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90057" y="2643443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71826" y="1243013"/>
            <a:ext cx="59721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Бір, екі, үш,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Жымиямыз сәл күліп,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Біз тілейміз сәттілік!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екст песни «Выглянуло солнышко» («Самая счастливая»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7575" cy="31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3851" y="0"/>
            <a:ext cx="6871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Сөйлеу мәнері кімге тән екенін анықтау.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19349" y="1031965"/>
            <a:ext cx="749807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6-жаттығу. Мұқият тыңда.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Алматы уақыты 9 сағат 15 минут.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Аузыңды аш,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Ыстық самса алыңыз.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Абайлаңыз, есік жабылады. Келесі аялдама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Абылай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даңғылы.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Ойыншықтарыңды тағы да шашып тастағансың ба?!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Бүгінгі өтетін тақырыбымыз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Етістік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Топтам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4006" y="1268231"/>
            <a:ext cx="1878420" cy="11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ет описания фото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6299" y="2157414"/>
            <a:ext cx="1478857" cy="128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qamshy.kz/uploads/thumbnail/20180308184202439_small.jpg?width=600&amp;height=48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1" y="2630444"/>
            <a:ext cx="1963918" cy="14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 Астане за хамство будут штрафовать кондукторов - Новости | Караван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9723" y="4300538"/>
            <a:ext cx="148847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ин на доске Рыбный пирог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4147" y="4643438"/>
            <a:ext cx="904603" cy="145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9611" y="3696789"/>
          <a:ext cx="5617029" cy="2095282"/>
        </p:xfrm>
        <a:graphic>
          <a:graphicData uri="http://schemas.openxmlformats.org/drawingml/2006/table">
            <a:tbl>
              <a:tblPr/>
              <a:tblGrid>
                <a:gridCol w="2067066"/>
                <a:gridCol w="1652655"/>
                <a:gridCol w="1897308"/>
              </a:tblGrid>
              <a:tr h="1254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Сөйлеу түрі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6-жаттығу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7-жаттығу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Ауызша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Жазбаша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92444" y="941342"/>
            <a:ext cx="64922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7-жаттығу. Мәтінді тиісті дауыс ырғағымен оқы.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Хатты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әрі қарай  жалғастырып көр.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Кестені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толтырыңдар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/(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+) таңбасын қою/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14825" y="5029201"/>
            <a:ext cx="614363" cy="228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</a:rPr>
              <a:t>+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38850" y="5453063"/>
            <a:ext cx="614363" cy="2286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chemeClr val="tx1"/>
                </a:solidFill>
              </a:rPr>
              <a:t>+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612" y="170810"/>
            <a:ext cx="4400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060" y="2072225"/>
            <a:ext cx="1977750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6292" y="277175"/>
            <a:ext cx="709195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endParaRPr kumimoji="0" lang="kk-KZ" sz="2800" b="1" i="1" u="none" strike="noStrike" kern="1200" cap="none" spc="28" normalizeH="0" baseline="0" noProof="0" dirty="0" smtClean="0">
              <a:ln w="11430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https://www.youtube.com/watch?v=DVi1J3SP9uk</a:t>
            </a:r>
            <a:endParaRPr lang="kk-KZ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Бейнеролик қарау, 9-жаттығу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 адамдар суреттердің көмегімен сөйлеудің қай түрін жүзеге асырды? </a:t>
            </a:r>
          </a:p>
          <a:p>
            <a:pPr lvl="0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3179" y="5245961"/>
            <a:ext cx="3087187" cy="78377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Жазбаша сөйлеу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"/>
            <a:ext cx="128937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876768"/>
            <a:ext cx="1737360" cy="47857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953590" y="249383"/>
            <a:ext cx="8025948" cy="59685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сұрақтары</a:t>
            </a:r>
          </a:p>
          <a:p>
            <a:pPr marL="342900" lvl="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нүктенің орнына қажетті сөзді қойып, сөйлемдерді толықтырыңдар: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Ауызша тіл адамдардың бір-бірімен ....... арқылы көрінеді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а/ сөйлесуі               б/ ойлауы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ә/ хат жазуы             в/ оқуы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-.....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хабарласу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қағазға жазу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ә/ пікірлесу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айту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 түріне жататын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сөйлемді табыңдар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а/ Хат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жаздым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ә/ Телефонмен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сөйлестім.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Жаттығуды жазбаша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орындадым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тақтаға жаздым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Жазбаша сөйлеу түріне жататын сөйлемді табыңдар: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а/ Мен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телефонмен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сөйлестім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ә/ Досыма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жаздым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б/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әжем әңгімелесіп отыр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в/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жиналыс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хабарлады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4114" y="6283234"/>
            <a:ext cx="5734595" cy="574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Жауаптары:  1-А; 2-Б; 3-Ә</a:t>
            </a:r>
            <a:r>
              <a:rPr lang="kk-KZ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4-Ә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Молдир защита\Білім сандығы әдісі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19" y="1240971"/>
            <a:ext cx="8460432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72084" y="327664"/>
            <a:ext cx="427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ин от пользователя USEFUL TIPS FOR ENGLISH TEACHE на доске каз.яз. |  Образ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486" y="425497"/>
            <a:ext cx="6505303" cy="557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657</TotalTime>
  <Words>313</Words>
  <Application>Microsoft Office PowerPoint</Application>
  <PresentationFormat>Экран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55</cp:revision>
  <dcterms:created xsi:type="dcterms:W3CDTF">2020-04-14T16:57:10Z</dcterms:created>
  <dcterms:modified xsi:type="dcterms:W3CDTF">2024-10-11T17:18:35Z</dcterms:modified>
</cp:coreProperties>
</file>