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4" r:id="rId4"/>
    <p:sldId id="262" r:id="rId5"/>
    <p:sldId id="273" r:id="rId6"/>
    <p:sldId id="265" r:id="rId7"/>
    <p:sldId id="266" r:id="rId8"/>
    <p:sldId id="275" r:id="rId9"/>
    <p:sldId id="269" r:id="rId10"/>
    <p:sldId id="270" r:id="rId11"/>
    <p:sldId id="277" r:id="rId12"/>
    <p:sldId id="278" r:id="rId13"/>
    <p:sldId id="274" r:id="rId14"/>
    <p:sldId id="279" r:id="rId15"/>
    <p:sldId id="280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>
        <p:scale>
          <a:sx n="50" d="100"/>
          <a:sy n="50" d="100"/>
        </p:scale>
        <p:origin x="-69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63688" y="1988840"/>
            <a:ext cx="72008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9"/>
            <a:ext cx="4320480" cy="2448272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416824" cy="1152128"/>
          </a:xfrm>
        </p:spPr>
        <p:txBody>
          <a:bodyPr>
            <a:no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Жақсыдан үйрен, жаманнан жирен. </a:t>
            </a:r>
            <a:b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Жақсы мен жаманды зерттеймін.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4005064"/>
            <a:ext cx="410445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 дыбысы 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1080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k-KZ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(№2 жұмыс дәптері, 5 бет, шығармашылық тапсырма)</a:t>
            </a:r>
            <a:endParaRPr lang="ru-RU" i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>
              <a:buNone/>
            </a:pPr>
            <a:r>
              <a:rPr lang="kk-KZ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Әріптерді тиісті орнына қойып, жасырынған сөзді оқы. Шыққан сөзге дыбыстық талдау жаса.</a:t>
            </a:r>
            <a:endParaRPr lang="ru-RU" i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Шығармашылық тапсырма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347866" y="3933056"/>
          <a:ext cx="5447928" cy="7416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907988"/>
                <a:gridCol w="907988"/>
                <a:gridCol w="907988"/>
                <a:gridCol w="907988"/>
                <a:gridCol w="907988"/>
                <a:gridCol w="9079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4" y="2708920"/>
          <a:ext cx="5616624" cy="7416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936104"/>
                <a:gridCol w="936104"/>
                <a:gridCol w="936104"/>
                <a:gridCol w="936104"/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55576" y="3140968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763688" y="3140968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2699792" y="3140968"/>
            <a:ext cx="216024" cy="216024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>
            <a:off x="4572000" y="3140968"/>
            <a:ext cx="216024" cy="216024"/>
          </a:xfrm>
          <a:prstGeom prst="hear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есяц 18"/>
          <p:cNvSpPr/>
          <p:nvPr/>
        </p:nvSpPr>
        <p:spPr>
          <a:xfrm>
            <a:off x="3707904" y="3140968"/>
            <a:ext cx="144016" cy="216024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5508104" y="3140968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ердце 20"/>
          <p:cNvSpPr/>
          <p:nvPr/>
        </p:nvSpPr>
        <p:spPr>
          <a:xfrm>
            <a:off x="3707904" y="4005064"/>
            <a:ext cx="216024" cy="216024"/>
          </a:xfrm>
          <a:prstGeom prst="hear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99992" y="4005064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>
            <a:off x="5508104" y="4005064"/>
            <a:ext cx="144016" cy="216024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372200" y="4005064"/>
            <a:ext cx="216024" cy="216024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7308304" y="4005064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8172400" y="4005064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Өзіңді тексер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85786" y="292893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4" y="3000372"/>
          <a:ext cx="5447928" cy="7670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907988"/>
                <a:gridCol w="907988"/>
                <a:gridCol w="907988"/>
                <a:gridCol w="907988"/>
                <a:gridCol w="907988"/>
                <a:gridCol w="9079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Сердце 20"/>
          <p:cNvSpPr/>
          <p:nvPr/>
        </p:nvSpPr>
        <p:spPr>
          <a:xfrm>
            <a:off x="1928794" y="3071810"/>
            <a:ext cx="216024" cy="216024"/>
          </a:xfrm>
          <a:prstGeom prst="hear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3071810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>
            <a:off x="3714744" y="3071810"/>
            <a:ext cx="144016" cy="216024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643438" y="3000372"/>
            <a:ext cx="216024" cy="216024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500694" y="3000372"/>
            <a:ext cx="216024" cy="216024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6429388" y="3071810"/>
            <a:ext cx="216024" cy="216024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28794" y="1643050"/>
            <a:ext cx="6732240" cy="3960440"/>
          </a:xfrm>
        </p:spPr>
        <p:txBody>
          <a:bodyPr>
            <a:normAutofit/>
          </a:bodyPr>
          <a:lstStyle/>
          <a:p>
            <a:pPr lvl="0"/>
            <a:r>
              <a:rPr lang="kk-KZ" sz="3600" dirty="0" smtClean="0"/>
              <a:t>Ф – дауыссыз, қатаң</a:t>
            </a:r>
            <a:endParaRPr lang="ru-RU" sz="3600" dirty="0" smtClean="0"/>
          </a:p>
          <a:p>
            <a:pPr lvl="0"/>
            <a:r>
              <a:rPr lang="kk-KZ" sz="3600" dirty="0" smtClean="0"/>
              <a:t>У- дауысты, жуан</a:t>
            </a:r>
            <a:endParaRPr lang="ru-RU" sz="3600" dirty="0" smtClean="0"/>
          </a:p>
          <a:p>
            <a:pPr lvl="0"/>
            <a:r>
              <a:rPr lang="kk-KZ" sz="3600" dirty="0" smtClean="0"/>
              <a:t>Т – дауыссыз, қатаң</a:t>
            </a:r>
          </a:p>
          <a:p>
            <a:pPr lvl="0"/>
            <a:r>
              <a:rPr lang="kk-KZ" sz="3600" dirty="0" smtClean="0"/>
              <a:t>Б – дауыссыз, ұяң</a:t>
            </a:r>
          </a:p>
          <a:p>
            <a:pPr lvl="0"/>
            <a:r>
              <a:rPr lang="kk-KZ" sz="3600" dirty="0" smtClean="0"/>
              <a:t>О – дауысты, жуан</a:t>
            </a:r>
          </a:p>
          <a:p>
            <a:pPr lvl="0"/>
            <a:r>
              <a:rPr lang="kk-KZ" sz="3600" dirty="0" smtClean="0"/>
              <a:t>Л – дауыссыз, үнді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Футбол – 2 буын, 2 дыбыс, 2 әріп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55776" y="1556792"/>
            <a:ext cx="6336704" cy="396044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kk-KZ" sz="3600" dirty="0" smtClean="0"/>
          </a:p>
          <a:p>
            <a:pPr lvl="0"/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Мәтінді оқып сұрақтарға жауап береді;</a:t>
            </a:r>
            <a:endParaRPr lang="ru-RU" sz="36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Ф дыбысы бар сөздерді тауып, сөйлем құрастырады.</a:t>
            </a:r>
          </a:p>
          <a:p>
            <a:pPr lvl="0"/>
            <a:r>
              <a:rPr lang="kk-KZ" sz="3600" b="1" dirty="0" smtClean="0">
                <a:solidFill>
                  <a:srgbClr val="00B050"/>
                </a:solidFill>
              </a:rPr>
              <a:t>Сөйлемдерді дұрыс толықтырып, сауатты жазады;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lvl="0"/>
            <a:r>
              <a:rPr lang="kk-KZ" sz="3600" b="1" dirty="0" smtClean="0">
                <a:solidFill>
                  <a:srgbClr val="00B050"/>
                </a:solidFill>
              </a:rPr>
              <a:t>Жасырынған сөзді дұрыс табады;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kk-KZ" sz="3600" b="1" dirty="0" smtClean="0">
                <a:solidFill>
                  <a:srgbClr val="00B050"/>
                </a:solidFill>
              </a:rPr>
              <a:t>Шыққан сөзге дыбыстық талдау жасайды.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lvl="0"/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36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Бүгін сабақта</a:t>
            </a: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55776" y="1556792"/>
            <a:ext cx="6336704" cy="396044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kk-KZ" sz="3600" dirty="0" smtClean="0"/>
          </a:p>
          <a:p>
            <a:pPr lvl="0"/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Мәтінді оқып сұрақтарға жауап береді;</a:t>
            </a:r>
            <a:endParaRPr lang="ru-RU" sz="36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Ф дыбысы бар сөздерді тауып, сөйлем құрастырады.</a:t>
            </a:r>
          </a:p>
          <a:p>
            <a:pPr lvl="0"/>
            <a:r>
              <a:rPr lang="kk-KZ" sz="3600" b="1" dirty="0" smtClean="0">
                <a:solidFill>
                  <a:srgbClr val="00B050"/>
                </a:solidFill>
              </a:rPr>
              <a:t>Сөйлемдерді дұрыс толықтырып, сауатты жазады;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lvl="0"/>
            <a:r>
              <a:rPr lang="kk-KZ" sz="3600" b="1" dirty="0" smtClean="0">
                <a:solidFill>
                  <a:srgbClr val="00B050"/>
                </a:solidFill>
              </a:rPr>
              <a:t>Жасырынған сөзді дұрыс табады;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kk-KZ" sz="3600" b="1" dirty="0" smtClean="0">
                <a:solidFill>
                  <a:srgbClr val="00B050"/>
                </a:solidFill>
              </a:rPr>
              <a:t>Шыққан сөзге дыбыстық талдау жасайды.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lvl="0"/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36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Бүгін сабақта</a:t>
            </a: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55776" y="1556792"/>
            <a:ext cx="6336704" cy="396044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kk-KZ" sz="3600" dirty="0" smtClean="0"/>
          </a:p>
          <a:p>
            <a:pPr lvl="0"/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Мәтінді оқып сұрақтарға жауап береді;</a:t>
            </a:r>
            <a:endParaRPr lang="ru-RU" sz="36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Ф дыбысы бар сөздерді тауып, сөйлем құрастырады.</a:t>
            </a:r>
          </a:p>
          <a:p>
            <a:pPr lvl="0"/>
            <a:r>
              <a:rPr lang="kk-KZ" sz="3600" b="1" dirty="0" smtClean="0">
                <a:solidFill>
                  <a:srgbClr val="00B050"/>
                </a:solidFill>
              </a:rPr>
              <a:t>Сөйлемдерді дұрыс толықтырып, сауатты жазады;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lvl="0"/>
            <a:r>
              <a:rPr lang="kk-KZ" sz="3600" b="1" dirty="0" smtClean="0">
                <a:solidFill>
                  <a:srgbClr val="00B050"/>
                </a:solidFill>
              </a:rPr>
              <a:t>Жасырынған сөзді дұрыс табады;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kk-KZ" sz="3600" b="1" dirty="0" smtClean="0">
                <a:solidFill>
                  <a:srgbClr val="00B050"/>
                </a:solidFill>
              </a:rPr>
              <a:t>Шыққан сөзге дыбыстық талдау жасайды.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pPr lvl="0"/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sz="36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Бүгін сабақта</a:t>
            </a: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2770" name="Picture 2" descr="https://ds04.infourok.ru/uploads/ex/029a/00064429-de54374f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Сабақтың мақсаты: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296827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267744" y="1772816"/>
            <a:ext cx="626469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32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Э, ф, в, ц, әріптері бар сөздерді </a:t>
            </a:r>
          </a:p>
          <a:p>
            <a:pPr lvl="0"/>
            <a:r>
              <a:rPr lang="kk-KZ" sz="32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сауатты жазасың.</a:t>
            </a:r>
            <a:endParaRPr lang="ru-RU" sz="3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55833" y="2520358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08" y="332656"/>
            <a:ext cx="8928992" cy="752560"/>
          </a:xfrm>
        </p:spPr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1-тапсырма.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(Оқулық 54 - бет 27-жаттығу)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51520" y="1556792"/>
            <a:ext cx="83529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kk-KZ" sz="33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Мәтінді оқы.Сұрақтарға жауап бер.</a:t>
            </a:r>
            <a:endParaRPr lang="ru-RU" sz="33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051720" y="2276873"/>
            <a:ext cx="6912768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dirty="0" smtClean="0"/>
              <a:t> 	      </a:t>
            </a:r>
            <a:r>
              <a:rPr lang="kk-KZ" sz="2200" dirty="0" smtClean="0"/>
              <a:t>Сөзді және басқа дыбыстарды кез келген қашықтыққа жеткізу үшін америкалық профессор А. Г. Белл 1876 жылы телефонды ойлап тапты.</a:t>
            </a:r>
            <a:endParaRPr lang="ru-RU" sz="2200" dirty="0" smtClean="0"/>
          </a:p>
          <a:p>
            <a:pPr>
              <a:buNone/>
            </a:pPr>
            <a:r>
              <a:rPr lang="kk-KZ" sz="2200" dirty="0" smtClean="0"/>
              <a:t>            Тиісті адамыңмен сөйлесу үшін байланыс желісінің екі басында да әрі телефон, әрі микрофон болуы шарт. Микрофон мен телефонды біріктіретін құрылғыны микротелефон </a:t>
            </a:r>
            <a:r>
              <a:rPr lang="kk-KZ" sz="2200" smtClean="0"/>
              <a:t>деп атайды</a:t>
            </a:r>
            <a:r>
              <a:rPr lang="kk-KZ" sz="2200" dirty="0" smtClean="0"/>
              <a:t>. Кәдімгі телефон трубкасы деп жүргеніміз – осы. Ол телефон аппаратымен сым арқылы жалғастырылған.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5121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2520280"/>
          </a:xfrm>
        </p:spPr>
        <p:txBody>
          <a:bodyPr>
            <a:normAutofit/>
          </a:bodyPr>
          <a:lstStyle/>
          <a:p>
            <a:pPr lvl="0"/>
            <a:r>
              <a:rPr lang="kk-KZ" sz="2400" dirty="0" smtClean="0"/>
              <a:t>Мәтін не туралы?</a:t>
            </a:r>
            <a:endParaRPr lang="ru-RU" sz="2400" dirty="0" smtClean="0"/>
          </a:p>
          <a:p>
            <a:pPr lvl="0"/>
            <a:r>
              <a:rPr lang="kk-KZ" sz="2400" dirty="0" smtClean="0"/>
              <a:t>Телефоннан басқа қандай байланыс құралдарын білесің?</a:t>
            </a:r>
          </a:p>
          <a:p>
            <a:pPr lvl="0"/>
            <a:endParaRPr lang="kk-KZ" sz="2400" dirty="0" smtClean="0"/>
          </a:p>
          <a:p>
            <a:pPr lvl="0"/>
            <a:endParaRPr lang="ru-RU" sz="2400" dirty="0" smtClean="0"/>
          </a:p>
          <a:p>
            <a:pPr lvl="0"/>
            <a:r>
              <a:rPr lang="kk-KZ" sz="2400" dirty="0" smtClean="0"/>
              <a:t>Мәтіннен ф дыбысы бар сөздерді тауып, сөйлем құрап жаз.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Жауап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бер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ru-RU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Орындап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көр.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25202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kk-KZ" sz="2400" dirty="0" smtClean="0"/>
              <a:t>Мәтін телефон, микротелефон  туралы</a:t>
            </a:r>
            <a:endParaRPr lang="ru-RU" sz="2400" dirty="0" smtClean="0"/>
          </a:p>
          <a:p>
            <a:pPr lvl="0"/>
            <a:r>
              <a:rPr lang="kk-KZ" sz="2400" dirty="0" smtClean="0"/>
              <a:t>Телефоннан басқа   құралдардан  әлеуметтік желілер ( уатсап, фейсбук,  инстаграм, твитер , т.б) қазіргі уақыттағы байланыс құралдары болып табылады.</a:t>
            </a:r>
          </a:p>
          <a:p>
            <a:pPr lvl="0"/>
            <a:endParaRPr lang="kk-KZ" sz="2400" dirty="0" smtClean="0"/>
          </a:p>
          <a:p>
            <a:pPr lvl="0"/>
            <a:endParaRPr lang="ru-RU" sz="2400" dirty="0" smtClean="0"/>
          </a:p>
          <a:p>
            <a:pPr lvl="0"/>
            <a:r>
              <a:rPr lang="kk-KZ" sz="2400" dirty="0" smtClean="0"/>
              <a:t>     Айшылық алыс жерлермен телефон арқылы тез байланысқа шығамыз.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6912768" cy="5023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060848"/>
            <a:ext cx="8208912" cy="18722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kk-KZ" b="1" dirty="0" smtClean="0"/>
          </a:p>
          <a:p>
            <a:pPr lvl="0">
              <a:buNone/>
            </a:pPr>
            <a:r>
              <a:rPr lang="kk-KZ" sz="3600" dirty="0" smtClean="0"/>
              <a:t>1. ... «Алматы кілем» ... істейді. 2. Анам ... шәйнекті күтіп ұстайды.</a:t>
            </a:r>
          </a:p>
          <a:p>
            <a:pPr lvl="0">
              <a:buNone/>
            </a:pPr>
            <a:r>
              <a:rPr lang="kk-KZ" sz="3600" dirty="0" smtClean="0"/>
              <a:t>3. ... алдында сөйлеп тұрған Құралай екен.</a:t>
            </a:r>
            <a:endParaRPr lang="ru-RU" sz="3600" dirty="0" smtClean="0"/>
          </a:p>
          <a:p>
            <a:pPr>
              <a:buNone/>
            </a:pPr>
            <a:endParaRPr lang="kk-KZ" b="1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1008113"/>
          </a:xfrm>
        </p:spPr>
        <p:txBody>
          <a:bodyPr>
            <a:normAutofit fontScale="90000"/>
          </a:bodyPr>
          <a:lstStyle/>
          <a:p>
            <a:pPr algn="l"/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2 - тапсырма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(Оқулық 55 - бет 28-жаттығу)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5008" y="1412777"/>
            <a:ext cx="86054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kk-KZ" sz="8000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Көп нүктенің орнына тиісті сөзді қойып, сөйлемдерді көшіріп жаз.</a:t>
            </a:r>
            <a:r>
              <a:rPr kumimoji="0" lang="ru-RU" sz="8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11560" y="4365104"/>
            <a:ext cx="489654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060848"/>
            <a:ext cx="8208912" cy="18722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kk-KZ" b="1" dirty="0" smtClean="0"/>
          </a:p>
          <a:p>
            <a:pPr marL="742950" lvl="0" indent="-742950">
              <a:buNone/>
            </a:pPr>
            <a:r>
              <a:rPr lang="kk-KZ" sz="3600" dirty="0" smtClean="0"/>
              <a:t>1.  Фарида  «Алматы кілем» фабрикасында істейді. </a:t>
            </a:r>
          </a:p>
          <a:p>
            <a:pPr marL="742950" lvl="0" indent="-742950">
              <a:buNone/>
            </a:pPr>
            <a:r>
              <a:rPr lang="kk-KZ" sz="3600" dirty="0" smtClean="0"/>
              <a:t>2.  Анам фарфор шәйнекті күтіп ұстайды.</a:t>
            </a:r>
          </a:p>
          <a:p>
            <a:pPr lvl="0">
              <a:buNone/>
            </a:pPr>
            <a:r>
              <a:rPr lang="kk-KZ" sz="3600" dirty="0" smtClean="0"/>
              <a:t>3.  Микрофон алдында сөйлеп тұрған Құралай екен.</a:t>
            </a:r>
            <a:endParaRPr lang="ru-RU" sz="3600" dirty="0" smtClean="0"/>
          </a:p>
          <a:p>
            <a:pPr>
              <a:buNone/>
            </a:pPr>
            <a:endParaRPr lang="kk-KZ" b="1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1008113"/>
          </a:xfrm>
        </p:spPr>
        <p:txBody>
          <a:bodyPr>
            <a:normAutofit fontScale="90000"/>
          </a:bodyPr>
          <a:lstStyle/>
          <a:p>
            <a:pPr algn="l"/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5008" y="1412777"/>
            <a:ext cx="86054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611560" y="4365104"/>
            <a:ext cx="489654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4da563ae64d6e9c41d9c6445b11c997e5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2764</TotalTime>
  <Words>348</Words>
  <Application>Microsoft Office PowerPoint</Application>
  <PresentationFormat>Экран (4:3)</PresentationFormat>
  <Paragraphs>94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Жақсыдан үйрен, жаманнан жирен.  Жақсы мен жаманды зерттеймін. </vt:lpstr>
      <vt:lpstr>Сабақтың мақсаты:</vt:lpstr>
      <vt:lpstr>  1-тапсырма. (Оқулық 54 - бет 27-жаттығу)  </vt:lpstr>
      <vt:lpstr>Жауап бер. Орындап көр.</vt:lpstr>
      <vt:lpstr>Өзіңді тексер</vt:lpstr>
      <vt:lpstr>Слайд 6</vt:lpstr>
      <vt:lpstr>  2 - тапсырма. (Оқулық 55 - бет 28-жаттығу)  </vt:lpstr>
      <vt:lpstr>  Өзіңді тексер  </vt:lpstr>
      <vt:lpstr>Слайд 9</vt:lpstr>
      <vt:lpstr>  Шығармашылық тапсырма </vt:lpstr>
      <vt:lpstr>  Өзіңді тексер </vt:lpstr>
      <vt:lpstr>Футбол – 2 буын, 2 дыбыс, 2 әріп</vt:lpstr>
      <vt:lpstr>Бүгін сабақта:</vt:lpstr>
      <vt:lpstr>Бүгін сабақта:</vt:lpstr>
      <vt:lpstr>Бүгін сабақта: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User</cp:lastModifiedBy>
  <cp:revision>1351</cp:revision>
  <dcterms:created xsi:type="dcterms:W3CDTF">2018-02-25T09:09:03Z</dcterms:created>
  <dcterms:modified xsi:type="dcterms:W3CDTF">2020-08-07T08:01:22Z</dcterms:modified>
</cp:coreProperties>
</file>