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3" r:id="rId3"/>
    <p:sldId id="264" r:id="rId4"/>
    <p:sldId id="262" r:id="rId5"/>
    <p:sldId id="274" r:id="rId6"/>
    <p:sldId id="265" r:id="rId7"/>
    <p:sldId id="266" r:id="rId8"/>
    <p:sldId id="267" r:id="rId9"/>
    <p:sldId id="275" r:id="rId10"/>
    <p:sldId id="276" r:id="rId11"/>
    <p:sldId id="269" r:id="rId12"/>
    <p:sldId id="270" r:id="rId13"/>
    <p:sldId id="278" r:id="rId14"/>
    <p:sldId id="277" r:id="rId15"/>
    <p:sldId id="272" r:id="rId16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84583" autoAdjust="0"/>
  </p:normalViewPr>
  <p:slideViewPr>
    <p:cSldViewPr>
      <p:cViewPr>
        <p:scale>
          <a:sx n="62" d="100"/>
          <a:sy n="62" d="100"/>
        </p:scale>
        <p:origin x="-33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55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084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420888"/>
            <a:ext cx="7020272" cy="1368152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63688" y="1988840"/>
            <a:ext cx="720080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7504" y="228168"/>
            <a:ext cx="89289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9"/>
            <a:ext cx="4320480" cy="2448272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168"/>
            <a:ext cx="89289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ilimland.kz/kk/subject/kazah-tili/3-synyp/zhaqsylyqty-ozingnen-basta-1?mid=7557:4050cb3b:ne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ilimland.kz/kk/subject/kazah-tili/3-synyp/zhaqsylyqty-ozingnen-basta-1?mid=ec92:82a89998:ne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ilimland.kz/kk/subject/kazah-tili/3-synyp/zhaqsylyqty-ozingnen-basta-1?mid=7557:4050cb3b:ne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ilimland.kz/kk/subject/kazah-tili/3-synyp/zhaqsylyqty-ozingnen-basta-1?mid=7557:4050cb3b:ne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7416824" cy="1152128"/>
          </a:xfrm>
        </p:spPr>
        <p:txBody>
          <a:bodyPr>
            <a:no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Жақсыдан үйрен, </a:t>
            </a:r>
            <a:br>
              <a:rPr lang="kk-KZ" sz="36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жаманнан жирен. </a:t>
            </a:r>
            <a:r>
              <a:rPr lang="kk-KZ" sz="32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23928" y="3573016"/>
            <a:ext cx="4824536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Ч, щ дыбыстары </a:t>
            </a:r>
            <a:endParaRPr kumimoji="0" lang="ru-RU" sz="54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14414" y="1772816"/>
            <a:ext cx="7390034" cy="3656448"/>
          </a:xfrm>
        </p:spPr>
        <p:txBody>
          <a:bodyPr>
            <a:normAutofit fontScale="77500" lnSpcReduction="20000"/>
          </a:bodyPr>
          <a:lstStyle/>
          <a:p>
            <a:pPr fontAlgn="b"/>
            <a:r>
              <a:rPr lang="ru-RU" sz="3600" u="sng" dirty="0" smtClean="0">
                <a:hlinkClick r:id="rId2"/>
              </a:rPr>
              <a:t> </a:t>
            </a:r>
            <a:r>
              <a:rPr lang="ru-RU" sz="2800" dirty="0" err="1" smtClean="0"/>
              <a:t>Мектепке</a:t>
            </a:r>
            <a:r>
              <a:rPr lang="ru-RU" sz="2800" dirty="0" smtClean="0"/>
              <a:t> </a:t>
            </a:r>
            <a:r>
              <a:rPr lang="ru-RU" sz="2800" dirty="0" err="1" smtClean="0"/>
              <a:t>келе</a:t>
            </a:r>
            <a:r>
              <a:rPr lang="ru-RU" sz="2800" dirty="0" smtClean="0"/>
              <a:t> </a:t>
            </a:r>
            <a:r>
              <a:rPr lang="ru-RU" sz="2800" dirty="0" err="1" smtClean="0"/>
              <a:t>жатып</a:t>
            </a:r>
            <a:r>
              <a:rPr lang="ru-RU" sz="2800" dirty="0" smtClean="0"/>
              <a:t> </a:t>
            </a:r>
            <a:r>
              <a:rPr lang="ru-RU" sz="2800" dirty="0" err="1" smtClean="0"/>
              <a:t>кімді</a:t>
            </a:r>
            <a:r>
              <a:rPr lang="ru-RU" sz="2800" dirty="0" smtClean="0"/>
              <a:t> </a:t>
            </a:r>
            <a:r>
              <a:rPr lang="ru-RU" sz="2800" dirty="0" err="1" smtClean="0"/>
              <a:t>көрдім?</a:t>
            </a:r>
            <a:r>
              <a:rPr lang="ru-RU" sz="2800" dirty="0" smtClean="0"/>
              <a:t> </a:t>
            </a:r>
            <a:endParaRPr lang="ru-RU" sz="2800" dirty="0" smtClean="0"/>
          </a:p>
          <a:p>
            <a:pPr fontAlgn="b">
              <a:buNone/>
            </a:pPr>
            <a:r>
              <a:rPr lang="kk-KZ" sz="2800" dirty="0" smtClean="0"/>
              <a:t>           </a:t>
            </a:r>
            <a:r>
              <a:rPr lang="kk-KZ" sz="2800" b="1" dirty="0" smtClean="0">
                <a:solidFill>
                  <a:schemeClr val="accent3">
                    <a:lumMod val="50000"/>
                  </a:schemeClr>
                </a:solidFill>
              </a:rPr>
              <a:t>А) Әжені   </a:t>
            </a:r>
            <a:r>
              <a:rPr lang="kk-KZ" sz="2800" dirty="0" smtClean="0"/>
              <a:t>Ә) Атаны   Б) Баланы</a:t>
            </a:r>
          </a:p>
          <a:p>
            <a:pPr fontAlgn="b"/>
            <a:r>
              <a:rPr lang="ru-RU" sz="2800" dirty="0" smtClean="0"/>
              <a:t> </a:t>
            </a:r>
            <a:r>
              <a:rPr lang="ru-RU" sz="2800" dirty="0" smtClean="0"/>
              <a:t>Мен </a:t>
            </a:r>
            <a:r>
              <a:rPr lang="ru-RU" sz="2800" dirty="0" err="1" smtClean="0"/>
              <a:t>қалай көмектестім</a:t>
            </a:r>
            <a:r>
              <a:rPr lang="ru-RU" sz="2800" dirty="0" smtClean="0"/>
              <a:t>?</a:t>
            </a:r>
          </a:p>
          <a:p>
            <a:pPr fontAlgn="b">
              <a:buNone/>
            </a:pPr>
            <a:r>
              <a:rPr lang="kk-KZ" sz="2800" dirty="0" smtClean="0"/>
              <a:t>  А</a:t>
            </a:r>
            <a:r>
              <a:rPr lang="kk-KZ" sz="2800" dirty="0" smtClean="0"/>
              <a:t>) </a:t>
            </a:r>
            <a:r>
              <a:rPr lang="kk-KZ" sz="2800" dirty="0" smtClean="0"/>
              <a:t>Алғыс айттым   </a:t>
            </a:r>
            <a:r>
              <a:rPr lang="kk-KZ" sz="2800" dirty="0" smtClean="0"/>
              <a:t>Ә) </a:t>
            </a:r>
            <a:r>
              <a:rPr lang="kk-KZ" sz="2800" dirty="0" smtClean="0"/>
              <a:t>Жолдан өтуге көмектестім     </a:t>
            </a:r>
          </a:p>
          <a:p>
            <a:pPr fontAlgn="b">
              <a:buNone/>
            </a:pPr>
            <a:r>
              <a:rPr lang="kk-KZ" sz="2800" dirty="0" smtClean="0"/>
              <a:t> </a:t>
            </a:r>
            <a:r>
              <a:rPr lang="kk-KZ" sz="2800" dirty="0" smtClean="0"/>
              <a:t>                        </a:t>
            </a:r>
            <a:r>
              <a:rPr lang="kk-KZ" sz="2800" b="1" dirty="0" smtClean="0">
                <a:solidFill>
                  <a:schemeClr val="accent3">
                    <a:lumMod val="50000"/>
                  </a:schemeClr>
                </a:solidFill>
              </a:rPr>
              <a:t>Б</a:t>
            </a:r>
            <a:r>
              <a:rPr lang="kk-KZ" sz="2800" b="1" dirty="0" smtClean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kk-KZ" sz="2800" b="1" dirty="0" smtClean="0">
                <a:solidFill>
                  <a:schemeClr val="accent3">
                    <a:lumMod val="50000"/>
                  </a:schemeClr>
                </a:solidFill>
              </a:rPr>
              <a:t>Жүгін көтердім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"/>
            <a:r>
              <a:rPr lang="ru-RU" sz="2800" dirty="0" smtClean="0"/>
              <a:t> </a:t>
            </a:r>
            <a:r>
              <a:rPr lang="ru-RU" sz="2800" dirty="0" smtClean="0"/>
              <a:t> </a:t>
            </a:r>
            <a:r>
              <a:rPr lang="ru-RU" sz="2800" dirty="0" err="1" smtClean="0"/>
              <a:t>Әже </a:t>
            </a:r>
            <a:r>
              <a:rPr lang="ru-RU" sz="2800" dirty="0" smtClean="0"/>
              <a:t>не </a:t>
            </a:r>
            <a:r>
              <a:rPr lang="ru-RU" sz="2800" dirty="0" err="1" smtClean="0"/>
              <a:t>істеді</a:t>
            </a:r>
            <a:r>
              <a:rPr lang="ru-RU" sz="2800" dirty="0" smtClean="0"/>
              <a:t>?</a:t>
            </a:r>
          </a:p>
          <a:p>
            <a:pPr fontAlgn="b">
              <a:buNone/>
            </a:pPr>
            <a:r>
              <a:rPr lang="kk-KZ" sz="2800" dirty="0" smtClean="0"/>
              <a:t> </a:t>
            </a:r>
            <a:r>
              <a:rPr lang="kk-KZ" sz="2800" dirty="0" smtClean="0"/>
              <a:t>            </a:t>
            </a:r>
            <a:r>
              <a:rPr lang="kk-KZ" sz="2800" b="1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lang="kk-KZ" sz="2800" b="1" dirty="0" smtClean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kk-KZ" sz="2800" b="1" dirty="0" smtClean="0">
                <a:solidFill>
                  <a:schemeClr val="accent3">
                    <a:lumMod val="50000"/>
                  </a:schemeClr>
                </a:solidFill>
              </a:rPr>
              <a:t>Батасын берді    </a:t>
            </a:r>
            <a:r>
              <a:rPr lang="kk-KZ" sz="2800" dirty="0" smtClean="0"/>
              <a:t>Ә) </a:t>
            </a:r>
            <a:r>
              <a:rPr lang="kk-KZ" sz="2800" dirty="0" smtClean="0"/>
              <a:t>Маған ренжіді   </a:t>
            </a:r>
            <a:r>
              <a:rPr lang="kk-KZ" sz="2800" dirty="0" smtClean="0"/>
              <a:t>Б) </a:t>
            </a:r>
            <a:r>
              <a:rPr lang="kk-KZ" sz="2800" dirty="0" smtClean="0"/>
              <a:t>Көмектесті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 smtClean="0"/>
              <a:t>Мен </a:t>
            </a:r>
            <a:r>
              <a:rPr lang="ru-RU" sz="2800" dirty="0" err="1" smtClean="0"/>
              <a:t>енді</a:t>
            </a:r>
            <a:r>
              <a:rPr lang="ru-RU" sz="2800" dirty="0" smtClean="0"/>
              <a:t> не </a:t>
            </a:r>
            <a:r>
              <a:rPr lang="ru-RU" sz="2800" dirty="0" err="1" smtClean="0"/>
              <a:t>істеймін</a:t>
            </a:r>
            <a:r>
              <a:rPr lang="ru-RU" sz="2800" dirty="0" smtClean="0"/>
              <a:t> </a:t>
            </a:r>
            <a:r>
              <a:rPr lang="ru-RU" sz="2800" dirty="0" err="1" smtClean="0"/>
              <a:t>деп</a:t>
            </a:r>
            <a:r>
              <a:rPr lang="ru-RU" sz="2800" dirty="0" smtClean="0"/>
              <a:t> </a:t>
            </a:r>
            <a:r>
              <a:rPr lang="ru-RU" sz="2800" dirty="0" err="1" smtClean="0"/>
              <a:t>шештім</a:t>
            </a:r>
            <a:r>
              <a:rPr lang="ru-RU" sz="2800" dirty="0" smtClean="0"/>
              <a:t>?</a:t>
            </a:r>
          </a:p>
          <a:p>
            <a:pPr>
              <a:buNone/>
            </a:pPr>
            <a:r>
              <a:rPr lang="kk-KZ" sz="2800" dirty="0" smtClean="0"/>
              <a:t>     А</a:t>
            </a:r>
            <a:r>
              <a:rPr lang="kk-KZ" sz="2800" dirty="0" smtClean="0"/>
              <a:t>) </a:t>
            </a:r>
            <a:r>
              <a:rPr lang="kk-KZ" sz="2800" dirty="0" smtClean="0"/>
              <a:t>Жамандық жасап жүремін      Ә</a:t>
            </a:r>
            <a:r>
              <a:rPr lang="kk-KZ" sz="2800" dirty="0" smtClean="0"/>
              <a:t>) </a:t>
            </a:r>
            <a:r>
              <a:rPr lang="kk-KZ" sz="2800" dirty="0" smtClean="0"/>
              <a:t>Қуанамын  </a:t>
            </a:r>
          </a:p>
          <a:p>
            <a:pPr>
              <a:buNone/>
            </a:pPr>
            <a:r>
              <a:rPr lang="kk-KZ" sz="2800" dirty="0" smtClean="0"/>
              <a:t> </a:t>
            </a:r>
            <a:r>
              <a:rPr lang="kk-KZ" sz="2800" dirty="0" smtClean="0"/>
              <a:t>               </a:t>
            </a:r>
            <a:r>
              <a:rPr lang="kk-KZ" sz="2800" b="1" dirty="0" smtClean="0">
                <a:solidFill>
                  <a:schemeClr val="accent3">
                    <a:lumMod val="50000"/>
                  </a:schemeClr>
                </a:solidFill>
              </a:rPr>
              <a:t>Б) </a:t>
            </a:r>
            <a:r>
              <a:rPr lang="kk-KZ" sz="2800" b="1" dirty="0" smtClean="0">
                <a:solidFill>
                  <a:schemeClr val="accent3">
                    <a:lumMod val="50000"/>
                  </a:schemeClr>
                </a:solidFill>
              </a:rPr>
              <a:t>Жақсылық жасап жүремін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sz="3600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Өзіңді тексер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 descr="C:\Users\Roboschool3\Desktop\lead-through-respect-instead-of-f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84784"/>
            <a:ext cx="7992888" cy="872646"/>
          </a:xfrm>
        </p:spPr>
        <p:txBody>
          <a:bodyPr>
            <a:normAutofit/>
          </a:bodyPr>
          <a:lstStyle/>
          <a:p>
            <a:pPr lvl="0"/>
            <a:r>
              <a:rPr lang="kk-KZ" sz="28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Өлеңді оқып, сұрақтың жауабын тап. </a:t>
            </a:r>
            <a:endParaRPr lang="ru-RU" sz="28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28169"/>
            <a:ext cx="8928992" cy="824568"/>
          </a:xfrm>
        </p:spPr>
        <p:txBody>
          <a:bodyPr>
            <a:normAutofit fontScale="90000"/>
          </a:bodyPr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kk-KZ" sz="31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Шығармашылық тапсырма (Оқулық </a:t>
            </a:r>
            <a:r>
              <a:rPr lang="kk-KZ" sz="31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57 бет, 34 – жаттығу)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211960" y="2636912"/>
            <a:ext cx="460851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755576" y="3284984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899592" y="3356992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9784" y="0"/>
            <a:ext cx="3754216" cy="15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143372" y="2500306"/>
            <a:ext cx="3888432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Чемпион</a:t>
            </a:r>
            <a:r>
              <a:rPr kumimoji="0" lang="kk-KZ" sz="2400" b="0" i="0" u="none" strike="noStrike" cap="none" normalizeH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болып бокстан,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Көтерілдім тұғырға.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Көрді әлем биіктен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Қазақстан туын да.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Бұл қайсы әріп?</a:t>
            </a:r>
            <a:endParaRPr kumimoji="0" lang="kk-KZ" sz="3200" b="0" i="0" u="none" strike="noStrike" cap="none" normalizeH="0" baseline="0" dirty="0" smtClean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28169"/>
            <a:ext cx="8928992" cy="824568"/>
          </a:xfrm>
        </p:spPr>
        <p:txBody>
          <a:bodyPr>
            <a:normAutofit fontScale="90000"/>
          </a:bodyPr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kk-KZ" sz="31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Өзіңді тексер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211960" y="2636912"/>
            <a:ext cx="460851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755576" y="3284984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899592" y="3356992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9784" y="0"/>
            <a:ext cx="3754216" cy="15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14546" y="2071678"/>
            <a:ext cx="3888432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Чемпион</a:t>
            </a:r>
            <a:r>
              <a:rPr kumimoji="0" lang="kk-KZ" sz="2400" b="0" i="0" u="none" strike="noStrike" cap="none" normalizeH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болып бокстан,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Көтерілдім тұғырға.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Көрді әлем биіктен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Қазақстан туын да.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Бұл қайсы әріп</a:t>
            </a:r>
            <a:r>
              <a:rPr kumimoji="0" lang="kk-KZ" sz="2400" b="0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?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400" dirty="0" smtClean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2060"/>
                </a:solidFill>
                <a:effectLst/>
                <a:latin typeface="Calibri" pitchFamily="34" charset="0"/>
                <a:cs typeface="Times New Roman" pitchFamily="18" charset="0"/>
              </a:rPr>
              <a:t>Ч әрпі</a:t>
            </a:r>
            <a:endParaRPr kumimoji="0" lang="kk-KZ" sz="3200" b="0" i="0" u="none" strike="noStrike" cap="none" normalizeH="0" baseline="0" dirty="0" smtClean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1714488"/>
            <a:ext cx="6357982" cy="3960440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ü"/>
            </a:pPr>
            <a:r>
              <a:rPr lang="kk-KZ" sz="3600" dirty="0" smtClean="0"/>
              <a:t>Сөйлемдерді көшіріп </a:t>
            </a:r>
            <a:r>
              <a:rPr lang="kk-KZ" sz="3600" dirty="0" smtClean="0"/>
              <a:t>жазып,</a:t>
            </a:r>
            <a:r>
              <a:rPr lang="kk-KZ" sz="3600" dirty="0" smtClean="0"/>
              <a:t> Ч дыбысы бар </a:t>
            </a:r>
            <a:r>
              <a:rPr lang="kk-KZ" sz="3600" dirty="0" smtClean="0"/>
              <a:t>сөздерді тауып </a:t>
            </a:r>
            <a:r>
              <a:rPr lang="kk-KZ" sz="3600" dirty="0" smtClean="0"/>
              <a:t>астын </a:t>
            </a:r>
            <a:r>
              <a:rPr lang="kk-KZ" sz="3600" dirty="0" smtClean="0"/>
              <a:t>сызады; </a:t>
            </a:r>
            <a:endParaRPr lang="ru-RU" sz="3600" dirty="0" smtClean="0"/>
          </a:p>
          <a:p>
            <a:pPr lvl="0">
              <a:buFont typeface="Wingdings" pitchFamily="2" charset="2"/>
              <a:buChar char="ü"/>
            </a:pPr>
            <a:r>
              <a:rPr lang="kk-KZ" sz="3600" dirty="0" smtClean="0"/>
              <a:t>Мәтінді оқып, сұрақтарға </a:t>
            </a:r>
            <a:r>
              <a:rPr lang="kk-KZ" sz="3600" dirty="0" smtClean="0"/>
              <a:t>жауап </a:t>
            </a:r>
            <a:r>
              <a:rPr lang="kk-KZ" sz="3600" dirty="0" smtClean="0"/>
              <a:t>береді; </a:t>
            </a:r>
            <a:endParaRPr lang="ru-RU" sz="3600" dirty="0" smtClean="0"/>
          </a:p>
          <a:p>
            <a:pPr>
              <a:buFont typeface="Wingdings" pitchFamily="2" charset="2"/>
              <a:buChar char="ü"/>
            </a:pPr>
            <a:r>
              <a:rPr lang="kk-KZ" sz="3600" dirty="0" smtClean="0"/>
              <a:t>Жұмбақ </a:t>
            </a:r>
            <a:r>
              <a:rPr lang="kk-KZ" sz="3600" dirty="0" smtClean="0"/>
              <a:t>өлеңді оқып жауабын табады;</a:t>
            </a:r>
            <a:endParaRPr lang="ru-RU" sz="3600" dirty="0" smtClean="0"/>
          </a:p>
          <a:p>
            <a:pPr lvl="0">
              <a:buFont typeface="Wingdings" pitchFamily="2" charset="2"/>
              <a:buChar char="ü"/>
            </a:pPr>
            <a:endParaRPr lang="ru-RU" sz="3600" dirty="0" smtClean="0"/>
          </a:p>
          <a:p>
            <a:pPr lvl="0"/>
            <a:endParaRPr lang="ru-RU" sz="3600" dirty="0" smtClean="0"/>
          </a:p>
          <a:p>
            <a:pPr lvl="0"/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Дескриптор: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ds03.infourok.ru/uploads/ex/00b8/0004e2b7-f769b04f/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735"/>
            <a:ext cx="9144000" cy="66972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Сабақтың мақсаты: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296827" y="199933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267744" y="1772816"/>
            <a:ext cx="626469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kk-KZ" sz="2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Ш, щ, ч әріптері бар сөздерді салыстыра отырып сауатты жазасың;</a:t>
            </a:r>
            <a:endParaRPr lang="ru-RU" sz="28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3155833" y="2520358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016908" y="3799536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2843808" y="3501008"/>
            <a:ext cx="5976664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kk-KZ" sz="2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Аудиовизуалды материал бойынша жоспар құрып, мазмұнын болжауды үйренесің.</a:t>
            </a:r>
            <a:endParaRPr lang="en-US" sz="28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1-тапсырма.</a:t>
            </a:r>
            <a:r>
              <a:rPr lang="kk-KZ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(Оқулық 57 - бет 33-жаттығу)</a:t>
            </a:r>
            <a:r>
              <a:rPr lang="ru-RU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123728" y="2132856"/>
            <a:ext cx="6624736" cy="33123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kk-KZ" sz="3600" b="1" dirty="0" smtClean="0"/>
              <a:t>   </a:t>
            </a:r>
            <a:r>
              <a:rPr lang="kk-KZ" sz="3600" dirty="0" smtClean="0"/>
              <a:t>       Чукчалар Чукот түбегінде тіршілік етеді. Олардың өз тілінде бұл өңір «Чау – чу» деп аталады. Қазақша «бұғылы жер» дегенді білдіреді. Шынында да, бұл өңірде бұғы өте көп. Бұғыны чукчалар көлік ретінде пайдаланады.</a:t>
            </a:r>
            <a:endParaRPr lang="ru-RU" sz="36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251520" y="1556792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kk-KZ" sz="2400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Мәтінді оқы.</a:t>
            </a:r>
            <a:r>
              <a:rPr lang="kk-KZ" sz="800" i="1" dirty="0" smtClean="0"/>
              <a:t>.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151210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5656" y="1700808"/>
            <a:ext cx="7488832" cy="3456384"/>
          </a:xfrm>
        </p:spPr>
        <p:txBody>
          <a:bodyPr>
            <a:noAutofit/>
          </a:bodyPr>
          <a:lstStyle/>
          <a:p>
            <a:pPr lvl="0"/>
            <a:r>
              <a:rPr lang="kk-KZ" dirty="0" smtClean="0"/>
              <a:t>Алғашқы екі сөйлемді көшіріп жаз.</a:t>
            </a:r>
            <a:endParaRPr lang="ru-RU" dirty="0" smtClean="0"/>
          </a:p>
          <a:p>
            <a:pPr lvl="0"/>
            <a:r>
              <a:rPr lang="kk-KZ" dirty="0" smtClean="0"/>
              <a:t>Ч әрпі бар сөздердің астын сыз, олардың жазылуын есте сақта.</a:t>
            </a:r>
            <a:endParaRPr lang="ru-RU" dirty="0" smtClean="0"/>
          </a:p>
          <a:p>
            <a:pPr lvl="0"/>
            <a:r>
              <a:rPr lang="kk-KZ" dirty="0" smtClean="0"/>
              <a:t>Чукчалар туралы дереккөздерден іздестір.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Орында</a:t>
            </a:r>
            <a:r>
              <a:rPr lang="ru-RU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</a:t>
            </a:r>
            <a:endParaRPr lang="ru-RU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Өзіңді тексер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123728" y="2132856"/>
            <a:ext cx="6624736" cy="3312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3600" b="1" dirty="0" smtClean="0"/>
              <a:t>   </a:t>
            </a:r>
            <a:r>
              <a:rPr lang="kk-KZ" sz="3600" dirty="0" smtClean="0"/>
              <a:t>       </a:t>
            </a:r>
            <a:r>
              <a:rPr lang="kk-KZ" sz="3600" u="sng" dirty="0" smtClean="0"/>
              <a:t>Чукчалар</a:t>
            </a:r>
            <a:r>
              <a:rPr lang="kk-KZ" sz="3600" dirty="0" smtClean="0"/>
              <a:t> </a:t>
            </a:r>
            <a:r>
              <a:rPr lang="kk-KZ" sz="3600" dirty="0" smtClean="0"/>
              <a:t> </a:t>
            </a:r>
            <a:r>
              <a:rPr lang="kk-KZ" sz="3600" u="sng" dirty="0" smtClean="0"/>
              <a:t>Чукот</a:t>
            </a:r>
            <a:r>
              <a:rPr lang="kk-KZ" sz="3600" dirty="0" smtClean="0"/>
              <a:t> </a:t>
            </a:r>
            <a:r>
              <a:rPr lang="kk-KZ" sz="3600" dirty="0" smtClean="0"/>
              <a:t>түбегінде тіршілік етеді. Олардың өз тілінде бұл өңір «</a:t>
            </a:r>
            <a:r>
              <a:rPr lang="kk-KZ" sz="3600" u="sng" dirty="0" smtClean="0"/>
              <a:t>Чау</a:t>
            </a:r>
            <a:r>
              <a:rPr lang="kk-KZ" sz="3600" dirty="0" smtClean="0"/>
              <a:t> – </a:t>
            </a:r>
            <a:r>
              <a:rPr lang="kk-KZ" sz="3600" u="sng" dirty="0" smtClean="0"/>
              <a:t>чу</a:t>
            </a:r>
            <a:r>
              <a:rPr lang="kk-KZ" sz="3600" dirty="0" smtClean="0"/>
              <a:t>» деп аталады. </a:t>
            </a:r>
            <a:endParaRPr lang="ru-RU" sz="3600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251520" y="1556792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kk-KZ" sz="2400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Мәтінді оқы.</a:t>
            </a:r>
            <a:r>
              <a:rPr lang="kk-KZ" sz="800" i="1" dirty="0" smtClean="0"/>
              <a:t>.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151210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oboschool3\Desktop\da00969b7eca14c387b6045a40c33e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6048672" cy="3971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2 - тапсырма</a:t>
            </a:r>
            <a:r>
              <a:rPr lang="kk-KZ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899592" y="1484784"/>
            <a:ext cx="72008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15008" y="1412777"/>
            <a:ext cx="738132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40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kk-KZ" sz="1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k-KZ" sz="1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</a:t>
            </a:r>
            <a:r>
              <a:rPr lang="kk-KZ" sz="1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ейнематериалды </a:t>
            </a:r>
            <a:r>
              <a:rPr lang="kk-KZ" sz="1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көр.</a:t>
            </a:r>
            <a:r>
              <a:rPr kumimoji="0" lang="ru-RU" sz="8000" b="0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0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437112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u="sng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hlinkClick r:id="rId2"/>
              </a:rPr>
              <a:t>https://bilimland.kz/kk/subject/kazah-tili/3-synyp/zhaqsylyqty-ozingnen-basta-1?mid=ec92:82a89998:new</a:t>
            </a:r>
            <a:r>
              <a:rPr lang="ru-RU" sz="24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rPr>
              <a:t> </a:t>
            </a:r>
            <a:endParaRPr lang="ru-RU" sz="240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7854" t="20279" r="10875" b="16975"/>
          <a:stretch>
            <a:fillRect/>
          </a:stretch>
        </p:blipFill>
        <p:spPr bwMode="auto">
          <a:xfrm>
            <a:off x="2123728" y="2348880"/>
            <a:ext cx="48965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43042" y="1772816"/>
            <a:ext cx="6961406" cy="32403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u="sng" dirty="0" smtClean="0">
                <a:hlinkClick r:id="rId2"/>
              </a:rPr>
              <a:t> </a:t>
            </a:r>
            <a:r>
              <a:rPr lang="ru-RU" sz="3600" u="sng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Мәтінді оқып, сұрақтарға жауап</a:t>
            </a:r>
            <a:r>
              <a:rPr lang="ru-RU" sz="3600" u="sng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600" u="sng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бер</a:t>
            </a:r>
            <a:endParaRPr lang="ru-RU" sz="3600" u="sng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3600" b="1" dirty="0" err="1" smtClean="0"/>
              <a:t>Жақсылық жасау</a:t>
            </a:r>
            <a:endParaRPr lang="ru-RU" sz="3600" b="1" dirty="0" smtClean="0"/>
          </a:p>
          <a:p>
            <a:pPr>
              <a:buNone/>
            </a:pPr>
            <a:r>
              <a:rPr lang="ru-RU" sz="3600" dirty="0" smtClean="0"/>
              <a:t>           Мен </a:t>
            </a:r>
            <a:r>
              <a:rPr lang="ru-RU" sz="3600" dirty="0" err="1" smtClean="0"/>
              <a:t>бүгін мектепке</a:t>
            </a:r>
            <a:r>
              <a:rPr lang="ru-RU" sz="3600" dirty="0" smtClean="0"/>
              <a:t> </a:t>
            </a:r>
            <a:r>
              <a:rPr lang="ru-RU" sz="3600" dirty="0" err="1" smtClean="0"/>
              <a:t>келе</a:t>
            </a:r>
            <a:r>
              <a:rPr lang="ru-RU" sz="3600" dirty="0" smtClean="0"/>
              <a:t> </a:t>
            </a:r>
            <a:r>
              <a:rPr lang="ru-RU" sz="3600" dirty="0" err="1" smtClean="0"/>
              <a:t>жатып</a:t>
            </a:r>
            <a:r>
              <a:rPr lang="ru-RU" sz="3600" dirty="0" smtClean="0"/>
              <a:t> </a:t>
            </a:r>
            <a:r>
              <a:rPr lang="ru-RU" sz="3600" dirty="0" err="1" smtClean="0"/>
              <a:t>бір</a:t>
            </a:r>
            <a:r>
              <a:rPr lang="ru-RU" sz="3600" dirty="0" smtClean="0"/>
              <a:t> </a:t>
            </a:r>
            <a:r>
              <a:rPr lang="ru-RU" sz="3600" dirty="0" err="1" smtClean="0"/>
              <a:t>әжені көрдім</a:t>
            </a:r>
            <a:r>
              <a:rPr lang="ru-RU" sz="3600" dirty="0" smtClean="0"/>
              <a:t>. </a:t>
            </a:r>
            <a:r>
              <a:rPr lang="ru-RU" sz="3600" dirty="0" err="1" smtClean="0"/>
              <a:t>Әженің қолында ауыр</a:t>
            </a:r>
            <a:r>
              <a:rPr lang="ru-RU" sz="3600" dirty="0" smtClean="0"/>
              <a:t> </a:t>
            </a:r>
            <a:r>
              <a:rPr lang="ru-RU" sz="3600" dirty="0" err="1" smtClean="0"/>
              <a:t>жүгі </a:t>
            </a:r>
            <a:r>
              <a:rPr lang="ru-RU" sz="3600" dirty="0" smtClean="0"/>
              <a:t>бар </a:t>
            </a:r>
            <a:r>
              <a:rPr lang="ru-RU" sz="3600" dirty="0" err="1" smtClean="0"/>
              <a:t>екен</a:t>
            </a:r>
            <a:r>
              <a:rPr lang="ru-RU" sz="3600" dirty="0" smtClean="0"/>
              <a:t>. </a:t>
            </a:r>
            <a:r>
              <a:rPr lang="ru-RU" sz="3600" dirty="0" err="1" smtClean="0"/>
              <a:t>Жанына</a:t>
            </a:r>
            <a:r>
              <a:rPr lang="ru-RU" sz="3600" dirty="0" smtClean="0"/>
              <a:t> </a:t>
            </a:r>
            <a:r>
              <a:rPr lang="ru-RU" sz="3600" dirty="0" err="1" smtClean="0"/>
              <a:t>жүгіріп барып</a:t>
            </a:r>
            <a:r>
              <a:rPr lang="ru-RU" sz="3600" dirty="0" smtClean="0"/>
              <a:t>, </a:t>
            </a:r>
            <a:r>
              <a:rPr lang="ru-RU" sz="3600" dirty="0" err="1" smtClean="0"/>
              <a:t>қолындағы жүгін көтеруге көмектестім.</a:t>
            </a:r>
            <a:r>
              <a:rPr lang="ru-RU" sz="3600" dirty="0" smtClean="0"/>
              <a:t> </a:t>
            </a:r>
            <a:r>
              <a:rPr lang="ru-RU" sz="3600" dirty="0" err="1" smtClean="0"/>
              <a:t>Әже менің көмектескеніме қатты қуанып, батасын</a:t>
            </a:r>
            <a:r>
              <a:rPr lang="ru-RU" sz="3600" dirty="0" smtClean="0"/>
              <a:t> </a:t>
            </a:r>
            <a:r>
              <a:rPr lang="ru-RU" sz="3600" dirty="0" err="1" smtClean="0"/>
              <a:t>берді</a:t>
            </a:r>
            <a:r>
              <a:rPr lang="ru-RU" sz="3600" dirty="0" smtClean="0"/>
              <a:t>. Мен </a:t>
            </a:r>
            <a:r>
              <a:rPr lang="ru-RU" sz="3600" dirty="0" err="1" smtClean="0"/>
              <a:t>жақсы көңіл күймен мектепке</a:t>
            </a:r>
            <a:r>
              <a:rPr lang="ru-RU" sz="3600" dirty="0" smtClean="0"/>
              <a:t> </a:t>
            </a:r>
            <a:r>
              <a:rPr lang="ru-RU" sz="3600" dirty="0" err="1" smtClean="0"/>
              <a:t>келдім</a:t>
            </a:r>
            <a:r>
              <a:rPr lang="ru-RU" sz="3600" dirty="0" smtClean="0"/>
              <a:t>. Мен </a:t>
            </a:r>
            <a:r>
              <a:rPr lang="ru-RU" sz="3600" dirty="0" err="1" smtClean="0"/>
              <a:t>енді</a:t>
            </a:r>
            <a:r>
              <a:rPr lang="ru-RU" sz="3600" dirty="0" smtClean="0"/>
              <a:t> </a:t>
            </a:r>
            <a:r>
              <a:rPr lang="ru-RU" sz="3600" dirty="0" err="1" smtClean="0"/>
              <a:t>әрдайым жақсылық жасап</a:t>
            </a:r>
            <a:r>
              <a:rPr lang="ru-RU" sz="3600" dirty="0" smtClean="0"/>
              <a:t> </a:t>
            </a:r>
            <a:r>
              <a:rPr lang="ru-RU" sz="3600" dirty="0" err="1" smtClean="0"/>
              <a:t>жүремін</a:t>
            </a:r>
            <a:r>
              <a:rPr lang="ru-RU" sz="3600" dirty="0" smtClean="0"/>
              <a:t>.</a:t>
            </a:r>
          </a:p>
          <a:p>
            <a:pPr>
              <a:buNone/>
            </a:pPr>
            <a:endParaRPr lang="ru-RU" sz="3600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Орында: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14414" y="1772816"/>
            <a:ext cx="7390034" cy="3656448"/>
          </a:xfrm>
        </p:spPr>
        <p:txBody>
          <a:bodyPr>
            <a:normAutofit fontScale="77500" lnSpcReduction="20000"/>
          </a:bodyPr>
          <a:lstStyle/>
          <a:p>
            <a:pPr fontAlgn="b"/>
            <a:r>
              <a:rPr lang="ru-RU" sz="3600" u="sng" dirty="0" smtClean="0">
                <a:hlinkClick r:id="rId2"/>
              </a:rPr>
              <a:t> </a:t>
            </a:r>
            <a:r>
              <a:rPr lang="ru-RU" sz="2800" dirty="0" err="1" smtClean="0"/>
              <a:t>Мектепке</a:t>
            </a:r>
            <a:r>
              <a:rPr lang="ru-RU" sz="2800" dirty="0" smtClean="0"/>
              <a:t> </a:t>
            </a:r>
            <a:r>
              <a:rPr lang="ru-RU" sz="2800" dirty="0" err="1" smtClean="0"/>
              <a:t>келе</a:t>
            </a:r>
            <a:r>
              <a:rPr lang="ru-RU" sz="2800" dirty="0" smtClean="0"/>
              <a:t> </a:t>
            </a:r>
            <a:r>
              <a:rPr lang="ru-RU" sz="2800" dirty="0" err="1" smtClean="0"/>
              <a:t>жатып</a:t>
            </a:r>
            <a:r>
              <a:rPr lang="ru-RU" sz="2800" dirty="0" smtClean="0"/>
              <a:t> </a:t>
            </a:r>
            <a:r>
              <a:rPr lang="ru-RU" sz="2800" dirty="0" err="1" smtClean="0"/>
              <a:t>кімді</a:t>
            </a:r>
            <a:r>
              <a:rPr lang="ru-RU" sz="2800" dirty="0" smtClean="0"/>
              <a:t> </a:t>
            </a:r>
            <a:r>
              <a:rPr lang="ru-RU" sz="2800" dirty="0" err="1" smtClean="0"/>
              <a:t>көрдім?</a:t>
            </a:r>
            <a:r>
              <a:rPr lang="ru-RU" sz="2800" dirty="0" smtClean="0"/>
              <a:t> </a:t>
            </a:r>
            <a:endParaRPr lang="ru-RU" sz="2800" dirty="0" smtClean="0"/>
          </a:p>
          <a:p>
            <a:pPr fontAlgn="b">
              <a:buNone/>
            </a:pPr>
            <a:r>
              <a:rPr lang="kk-KZ" sz="2800" dirty="0" smtClean="0"/>
              <a:t>           А) Әжені   Ә) Атаны   Б) Баланы</a:t>
            </a:r>
          </a:p>
          <a:p>
            <a:pPr fontAlgn="b"/>
            <a:r>
              <a:rPr lang="ru-RU" sz="2800" dirty="0" smtClean="0"/>
              <a:t> </a:t>
            </a:r>
            <a:r>
              <a:rPr lang="ru-RU" sz="2800" dirty="0" smtClean="0"/>
              <a:t>Мен </a:t>
            </a:r>
            <a:r>
              <a:rPr lang="ru-RU" sz="2800" dirty="0" err="1" smtClean="0"/>
              <a:t>қалай көмектестім</a:t>
            </a:r>
            <a:r>
              <a:rPr lang="ru-RU" sz="2800" dirty="0" smtClean="0"/>
              <a:t>?</a:t>
            </a:r>
          </a:p>
          <a:p>
            <a:pPr fontAlgn="b">
              <a:buNone/>
            </a:pPr>
            <a:r>
              <a:rPr lang="kk-KZ" sz="2800" dirty="0" smtClean="0"/>
              <a:t>  А</a:t>
            </a:r>
            <a:r>
              <a:rPr lang="kk-KZ" sz="2800" dirty="0" smtClean="0"/>
              <a:t>) </a:t>
            </a:r>
            <a:r>
              <a:rPr lang="kk-KZ" sz="2800" dirty="0" smtClean="0"/>
              <a:t>Алғыс айттым   </a:t>
            </a:r>
            <a:r>
              <a:rPr lang="kk-KZ" sz="2800" dirty="0" smtClean="0"/>
              <a:t>Ә) </a:t>
            </a:r>
            <a:r>
              <a:rPr lang="kk-KZ" sz="2800" dirty="0" smtClean="0"/>
              <a:t>Жолдан өтуге көмектестім     </a:t>
            </a:r>
          </a:p>
          <a:p>
            <a:pPr fontAlgn="b">
              <a:buNone/>
            </a:pPr>
            <a:r>
              <a:rPr lang="kk-KZ" sz="2800" dirty="0" smtClean="0"/>
              <a:t> </a:t>
            </a:r>
            <a:r>
              <a:rPr lang="kk-KZ" sz="2800" dirty="0" smtClean="0"/>
              <a:t>                        Б</a:t>
            </a:r>
            <a:r>
              <a:rPr lang="kk-KZ" sz="2800" dirty="0" smtClean="0"/>
              <a:t>) </a:t>
            </a:r>
            <a:r>
              <a:rPr lang="kk-KZ" sz="2800" dirty="0" smtClean="0"/>
              <a:t>Жүгін көтердім</a:t>
            </a:r>
            <a:endParaRPr lang="ru-RU" sz="2800" dirty="0" smtClean="0"/>
          </a:p>
          <a:p>
            <a:pPr fontAlgn="b"/>
            <a:r>
              <a:rPr lang="ru-RU" sz="2800" dirty="0" smtClean="0"/>
              <a:t> </a:t>
            </a:r>
            <a:r>
              <a:rPr lang="ru-RU" sz="2800" dirty="0" smtClean="0"/>
              <a:t> </a:t>
            </a:r>
            <a:r>
              <a:rPr lang="ru-RU" sz="2800" dirty="0" err="1" smtClean="0"/>
              <a:t>Әже </a:t>
            </a:r>
            <a:r>
              <a:rPr lang="ru-RU" sz="2800" dirty="0" smtClean="0"/>
              <a:t>не </a:t>
            </a:r>
            <a:r>
              <a:rPr lang="ru-RU" sz="2800" dirty="0" err="1" smtClean="0"/>
              <a:t>істеді</a:t>
            </a:r>
            <a:r>
              <a:rPr lang="ru-RU" sz="2800" dirty="0" smtClean="0"/>
              <a:t>?</a:t>
            </a:r>
          </a:p>
          <a:p>
            <a:pPr fontAlgn="b">
              <a:buNone/>
            </a:pPr>
            <a:r>
              <a:rPr lang="kk-KZ" sz="2800" dirty="0" smtClean="0"/>
              <a:t> </a:t>
            </a:r>
            <a:r>
              <a:rPr lang="kk-KZ" sz="2800" dirty="0" smtClean="0"/>
              <a:t>            А</a:t>
            </a:r>
            <a:r>
              <a:rPr lang="kk-KZ" sz="2800" dirty="0" smtClean="0"/>
              <a:t>) </a:t>
            </a:r>
            <a:r>
              <a:rPr lang="kk-KZ" sz="2800" dirty="0" smtClean="0"/>
              <a:t>Батасын берді    </a:t>
            </a:r>
            <a:r>
              <a:rPr lang="kk-KZ" sz="2800" dirty="0" smtClean="0"/>
              <a:t>Ә) </a:t>
            </a:r>
            <a:r>
              <a:rPr lang="kk-KZ" sz="2800" dirty="0" smtClean="0"/>
              <a:t>Маған ренжіді   </a:t>
            </a:r>
            <a:r>
              <a:rPr lang="kk-KZ" sz="2800" dirty="0" smtClean="0"/>
              <a:t>Б) </a:t>
            </a:r>
            <a:r>
              <a:rPr lang="kk-KZ" sz="2800" dirty="0" smtClean="0"/>
              <a:t>Көмектесті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 smtClean="0"/>
              <a:t>Мен </a:t>
            </a:r>
            <a:r>
              <a:rPr lang="ru-RU" sz="2800" dirty="0" err="1" smtClean="0"/>
              <a:t>енді</a:t>
            </a:r>
            <a:r>
              <a:rPr lang="ru-RU" sz="2800" dirty="0" smtClean="0"/>
              <a:t> не </a:t>
            </a:r>
            <a:r>
              <a:rPr lang="ru-RU" sz="2800" dirty="0" err="1" smtClean="0"/>
              <a:t>істеймін</a:t>
            </a:r>
            <a:r>
              <a:rPr lang="ru-RU" sz="2800" dirty="0" smtClean="0"/>
              <a:t> </a:t>
            </a:r>
            <a:r>
              <a:rPr lang="ru-RU" sz="2800" dirty="0" err="1" smtClean="0"/>
              <a:t>деп</a:t>
            </a:r>
            <a:r>
              <a:rPr lang="ru-RU" sz="2800" dirty="0" smtClean="0"/>
              <a:t> </a:t>
            </a:r>
            <a:r>
              <a:rPr lang="ru-RU" sz="2800" dirty="0" err="1" smtClean="0"/>
              <a:t>шештім</a:t>
            </a:r>
            <a:r>
              <a:rPr lang="ru-RU" sz="2800" dirty="0" smtClean="0"/>
              <a:t>?</a:t>
            </a:r>
          </a:p>
          <a:p>
            <a:pPr>
              <a:buNone/>
            </a:pPr>
            <a:r>
              <a:rPr lang="kk-KZ" sz="2800" dirty="0" smtClean="0"/>
              <a:t>     А</a:t>
            </a:r>
            <a:r>
              <a:rPr lang="kk-KZ" sz="2800" dirty="0" smtClean="0"/>
              <a:t>) </a:t>
            </a:r>
            <a:r>
              <a:rPr lang="kk-KZ" sz="2800" dirty="0" smtClean="0"/>
              <a:t>Жамандық жасап жүремін      Ә</a:t>
            </a:r>
            <a:r>
              <a:rPr lang="kk-KZ" sz="2800" dirty="0" smtClean="0"/>
              <a:t>) </a:t>
            </a:r>
            <a:r>
              <a:rPr lang="kk-KZ" sz="2800" dirty="0" smtClean="0"/>
              <a:t>Қуанамын  </a:t>
            </a:r>
          </a:p>
          <a:p>
            <a:pPr>
              <a:buNone/>
            </a:pPr>
            <a:r>
              <a:rPr lang="kk-KZ" sz="2800" dirty="0" smtClean="0"/>
              <a:t> </a:t>
            </a:r>
            <a:r>
              <a:rPr lang="kk-KZ" sz="2800" dirty="0" smtClean="0"/>
              <a:t>               </a:t>
            </a:r>
            <a:r>
              <a:rPr lang="kk-KZ" sz="2800" dirty="0" smtClean="0"/>
              <a:t>Б) </a:t>
            </a:r>
            <a:r>
              <a:rPr lang="kk-KZ" sz="2800" dirty="0" smtClean="0"/>
              <a:t>Жақсылық жасап жүремін</a:t>
            </a:r>
            <a:endParaRPr lang="ru-RU" sz="2800" dirty="0" smtClean="0"/>
          </a:p>
          <a:p>
            <a:pPr>
              <a:buNone/>
            </a:pPr>
            <a:endParaRPr lang="ru-RU" sz="3600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Орында: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fb4da563ae64d6e9c41d9c6445b11c997e54a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</TotalTime>
  <Words>293</Words>
  <Application>Microsoft Office PowerPoint</Application>
  <PresentationFormat>Экран (4:3)</PresentationFormat>
  <Paragraphs>70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Жақсыдан үйрен,  жаманнан жирен.   </vt:lpstr>
      <vt:lpstr>Сабақтың мақсаты:</vt:lpstr>
      <vt:lpstr>  1-тапсырма. (Оқулық 57 - бет 33-жаттығу)  </vt:lpstr>
      <vt:lpstr>Орында:</vt:lpstr>
      <vt:lpstr> Өзіңді тексер </vt:lpstr>
      <vt:lpstr>Слайд 6</vt:lpstr>
      <vt:lpstr> 2 - тапсырма.  </vt:lpstr>
      <vt:lpstr>Орында:</vt:lpstr>
      <vt:lpstr>Орында:</vt:lpstr>
      <vt:lpstr> Өзіңді тексер</vt:lpstr>
      <vt:lpstr>Слайд 11</vt:lpstr>
      <vt:lpstr> Шығармашылық тапсырма (Оқулық 57 бет, 34 – жаттығу)  </vt:lpstr>
      <vt:lpstr> Өзіңді тексер </vt:lpstr>
      <vt:lpstr>Дескриптор:</vt:lpstr>
      <vt:lpstr>Слайд 15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снова в школу</dc:title>
  <dc:creator>obstinate</dc:creator>
  <dc:description>Шаблон презентации с сайта https://presentation-creation.ru/</dc:description>
  <cp:lastModifiedBy>User</cp:lastModifiedBy>
  <cp:revision>1343</cp:revision>
  <dcterms:created xsi:type="dcterms:W3CDTF">2018-02-25T09:09:03Z</dcterms:created>
  <dcterms:modified xsi:type="dcterms:W3CDTF">2020-08-05T04:37:07Z</dcterms:modified>
</cp:coreProperties>
</file>