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4" r:id="rId4"/>
    <p:sldId id="273" r:id="rId5"/>
    <p:sldId id="262" r:id="rId6"/>
    <p:sldId id="274" r:id="rId7"/>
    <p:sldId id="265" r:id="rId8"/>
    <p:sldId id="266" r:id="rId9"/>
    <p:sldId id="276" r:id="rId10"/>
    <p:sldId id="269" r:id="rId11"/>
    <p:sldId id="270" r:id="rId12"/>
    <p:sldId id="278" r:id="rId13"/>
    <p:sldId id="275" r:id="rId14"/>
    <p:sldId id="272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4374A"/>
    <a:srgbClr val="3399FF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>
        <p:scale>
          <a:sx n="44" d="100"/>
          <a:sy n="44" d="100"/>
        </p:scale>
        <p:origin x="-87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416824" cy="1152128"/>
          </a:xfrm>
        </p:spPr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Жақсыдан үйрен, </a:t>
            </a:r>
            <a:b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жаманнан жирен. </a:t>
            </a: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3573016"/>
            <a:ext cx="48245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6600" b="1" dirty="0" smtClean="0">
                <a:ln>
                  <a:solidFill>
                    <a:srgbClr val="666699"/>
                  </a:solidFill>
                </a:ln>
                <a:solidFill>
                  <a:srgbClr val="666699"/>
                </a:solidFill>
              </a:rPr>
              <a:t>Ц дыбысы </a:t>
            </a:r>
            <a:endParaRPr kumimoji="0" lang="ru-RU" sz="6600" b="1" i="0" u="none" strike="noStrike" kern="1200" cap="all" normalizeH="0" baseline="0" noProof="0" dirty="0">
              <a:ln>
                <a:solidFill>
                  <a:srgbClr val="666699"/>
                </a:solidFill>
              </a:ln>
              <a:solidFill>
                <a:srgbClr val="666699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oboschool3\Desktop\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7992888" cy="1080120"/>
          </a:xfrm>
        </p:spPr>
        <p:txBody>
          <a:bodyPr>
            <a:normAutofit/>
          </a:bodyPr>
          <a:lstStyle/>
          <a:p>
            <a:pPr lvl="0"/>
            <a:r>
              <a:rPr lang="kk-KZ" sz="28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Көп нүктенің орнына тиісті әріпті қойып, сөйлемдерді көшіріп жаз.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Шығармашылық тапсырма (Оқулық 61 бет, 41 – жаттығу)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2608166"/>
            <a:ext cx="756084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Анасы балаларын ...иркке апарды. Үй салуға ...емент өте қажет. Биыл әр гектардан ондаған ...ентнер күріш жиналды. Ол мото...икл жүргізуді үйренді.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sz="4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2143116"/>
            <a:ext cx="756084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kk-KZ" sz="32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Анасы балаларын </a:t>
            </a:r>
            <a:r>
              <a:rPr lang="kk-KZ" sz="32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kumimoji="0" lang="kk-KZ" sz="32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иркке апарды. Үй салуға </a:t>
            </a:r>
            <a:r>
              <a:rPr lang="kk-KZ" sz="32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kumimoji="0" lang="kk-KZ" sz="32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емент өте қажет. Биыл әр гектардан ондаған </a:t>
            </a:r>
            <a:r>
              <a:rPr lang="kk-KZ" sz="32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kumimoji="0" lang="kk-KZ" sz="32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ентнер күріш жиналды. Ол мотоцикл жүргізуді үйренді.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1472" y="1571612"/>
            <a:ext cx="8321008" cy="3514142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kk-KZ" sz="3600" dirty="0" smtClean="0"/>
          </a:p>
          <a:p>
            <a:pPr lvl="0">
              <a:buFont typeface="Wingdings" pitchFamily="2" charset="2"/>
              <a:buChar char="ü"/>
            </a:pPr>
            <a:r>
              <a:rPr lang="kk-KZ" sz="3800" dirty="0" smtClean="0"/>
              <a:t>Тірек сөздерді пайдаланып мәтін құрап жазады;</a:t>
            </a:r>
            <a:endParaRPr lang="ru-RU" sz="3800" dirty="0" smtClean="0"/>
          </a:p>
          <a:p>
            <a:pPr lvl="0">
              <a:buFont typeface="Wingdings" pitchFamily="2" charset="2"/>
              <a:buChar char="ü"/>
            </a:pPr>
            <a:r>
              <a:rPr lang="kk-KZ" sz="3800" dirty="0" smtClean="0"/>
              <a:t>Ц дыбысы бар сөздерді тауып астын сызады.</a:t>
            </a:r>
          </a:p>
          <a:p>
            <a:pPr lvl="0">
              <a:buFont typeface="Wingdings" pitchFamily="2" charset="2"/>
              <a:buChar char="ü"/>
            </a:pPr>
            <a:r>
              <a:rPr lang="kk-KZ" sz="3800" dirty="0" smtClean="0"/>
              <a:t>   Сөзжұмбақты дұрыс шешіп, Ц дыбысы бар сөздерді дұрыс жазады; </a:t>
            </a:r>
          </a:p>
          <a:p>
            <a:r>
              <a:rPr lang="kk-KZ" sz="3800" dirty="0" smtClean="0"/>
              <a:t> Көп нүктенің орнына әріптерді дұрыс қойып, каллиграфиялық нормаларды сақтап </a:t>
            </a:r>
            <a:endParaRPr lang="ru-RU" sz="3800" dirty="0" smtClean="0"/>
          </a:p>
          <a:p>
            <a:pPr lvl="0">
              <a:buNone/>
            </a:pPr>
            <a:r>
              <a:rPr lang="kk-KZ" sz="3800" dirty="0" smtClean="0"/>
              <a:t>     жазады;</a:t>
            </a:r>
            <a:endParaRPr lang="ru-RU" sz="3800" dirty="0" smtClean="0"/>
          </a:p>
          <a:p>
            <a:pPr lvl="0">
              <a:buNone/>
            </a:pPr>
            <a:endParaRPr lang="kk-KZ" sz="4000" dirty="0" smtClean="0"/>
          </a:p>
          <a:p>
            <a:pPr lvl="0">
              <a:buFont typeface="Wingdings" pitchFamily="2" charset="2"/>
              <a:buChar char="ü"/>
            </a:pPr>
            <a:endParaRPr lang="kk-KZ" sz="4000" dirty="0" smtClean="0"/>
          </a:p>
          <a:p>
            <a:pPr lvl="0">
              <a:buFont typeface="Wingdings" pitchFamily="2" charset="2"/>
              <a:buChar char="ü"/>
            </a:pP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Дескриптор: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oboschool3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Сабақтың мақсаты: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9682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744" y="1772816"/>
            <a:ext cx="6264696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Тірек сөздер/көмекші сөздер арқылы мәтін түрлерін (әңгімелеу, сипаттау, пайымдау) және оның құрылымдық бөліктерін анықтайсың;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55833" y="252035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88916" y="408756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843808" y="3789040"/>
            <a:ext cx="597666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Ц дыбысы бар сөздерді сауатты жазуға үйренесің.</a:t>
            </a:r>
            <a:endParaRPr lang="en-US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(Оқулық 57 - бет 33-жаттығу)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8352928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dirty="0" smtClean="0"/>
              <a:t>   </a:t>
            </a:r>
            <a:r>
              <a:rPr lang="kk-KZ" dirty="0" smtClean="0"/>
              <a:t>       </a:t>
            </a:r>
            <a:r>
              <a:rPr lang="kk-KZ" b="1" u="sng" dirty="0" smtClean="0"/>
              <a:t>Тірек сөздер: </a:t>
            </a:r>
            <a:r>
              <a:rPr lang="kk-KZ" sz="2000" dirty="0" smtClean="0"/>
              <a:t>Демалыс күні, Айбар мен Салтанат, өнер көрсетті, аю, ата-ана, цирк, керемет демалыс, жақсы көңіл күй, мотоцикл.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kk-KZ" sz="24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Суретке қара. Тірек сөздерді пайдаланып мәтін құрап жаз.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026" name="Picture 2" descr="C:\Users\Roboschool3\Desktop\86287_yandex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680520" cy="3120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Өзіңді тексер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8352928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dirty="0" smtClean="0"/>
              <a:t>   </a:t>
            </a:r>
            <a:r>
              <a:rPr lang="kk-KZ" dirty="0" smtClean="0"/>
              <a:t>       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kk-KZ" sz="24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                                            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643050"/>
            <a:ext cx="785818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4">
                    <a:lumMod val="50000"/>
                  </a:schemeClr>
                </a:solidFill>
              </a:rPr>
              <a:t> Көңілді демалыс</a:t>
            </a:r>
          </a:p>
          <a:p>
            <a:pPr algn="just"/>
            <a:r>
              <a:rPr lang="kk-KZ" sz="2800" dirty="0" smtClean="0">
                <a:solidFill>
                  <a:schemeClr val="accent4">
                    <a:lumMod val="50000"/>
                  </a:schemeClr>
                </a:solidFill>
              </a:rPr>
              <a:t>                Бүгін жексенбі.  Айбар мен Салтанат ата-анасынан  рұқсат алып,  циркке барды.  </a:t>
            </a:r>
          </a:p>
          <a:p>
            <a:pPr algn="just"/>
            <a:r>
              <a:rPr lang="kk-KZ" sz="2800" dirty="0" smtClean="0">
                <a:solidFill>
                  <a:schemeClr val="accent4">
                    <a:lumMod val="50000"/>
                  </a:schemeClr>
                </a:solidFill>
              </a:rPr>
              <a:t>Циркте түрлі сайқымазақтар өнер көрсетті.  Әсіресе оларға аюдың мотоциклге отырып өнер көрсеткені қатты ұнады.  Демалыс өте көңілді өтті.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7488832" cy="1440160"/>
          </a:xfrm>
        </p:spPr>
        <p:txBody>
          <a:bodyPr>
            <a:noAutofit/>
          </a:bodyPr>
          <a:lstStyle/>
          <a:p>
            <a:pPr lvl="0"/>
            <a:r>
              <a:rPr lang="kk-KZ" sz="2400" dirty="0" smtClean="0"/>
              <a:t>Құраған әңгіме мәтіннің қай  түріне жатады?</a:t>
            </a:r>
            <a:endParaRPr lang="ru-RU" sz="2400" dirty="0" smtClean="0"/>
          </a:p>
          <a:p>
            <a:pPr lvl="0"/>
            <a:r>
              <a:rPr lang="kk-KZ" sz="2400" dirty="0" smtClean="0"/>
              <a:t>Ц дыбысы бар сөздердің астын сызып, жазылуына назар аудар. 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2627784" y="2708920"/>
            <a:ext cx="1728192" cy="1584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0" y="2852936"/>
            <a:ext cx="4032448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Ц</a:t>
            </a:r>
            <a:r>
              <a:rPr kumimoji="0" lang="kk-KZ" sz="28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kk-KZ" sz="2800" b="0" i="1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– қатаң дауыссыз дыбыс. Ол басқа тілден енген сөздерде кездеседі: цех, цемент.</a:t>
            </a:r>
            <a:endParaRPr kumimoji="0" lang="ru-RU" sz="3600" b="0" i="1" u="none" strike="noStrike" cap="none" normalizeH="0" baseline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7488832" cy="1440160"/>
          </a:xfrm>
        </p:spPr>
        <p:txBody>
          <a:bodyPr>
            <a:noAutofit/>
          </a:bodyPr>
          <a:lstStyle/>
          <a:p>
            <a:pPr lvl="0"/>
            <a:r>
              <a:rPr lang="kk-KZ" dirty="0" smtClean="0"/>
              <a:t>Әңгімелеу  мәтіні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00298" y="2285992"/>
            <a:ext cx="6104150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Ц</a:t>
            </a:r>
            <a:r>
              <a:rPr kumimoji="0" lang="kk-KZ" sz="28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kk-KZ" sz="2800" b="0" i="1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– қатаң дауыссыз дыбыс. Ол басқа тілден енген сөздерде кездеседі: цех, цемент.</a:t>
            </a:r>
            <a:endParaRPr kumimoji="0" lang="ru-RU" sz="3600" b="0" i="1" u="none" strike="noStrike" cap="none" normalizeH="0" baseline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oboschool3\Desktop\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2 - тапсырма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(Оқулық 62 бет, 42 – жаттығу)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79512" y="1484784"/>
            <a:ext cx="83174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kumimoji="0" lang="kk-KZ" sz="40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0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kk-KZ" sz="96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Сөзжұмбақты сызып, оны шеш.</a:t>
            </a:r>
            <a:endParaRPr lang="ru-RU" sz="96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kk-KZ" sz="96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Ц дыбысы қатысқан сөздердің жазылуына назар аудар.</a:t>
            </a:r>
            <a:endParaRPr lang="ru-RU" sz="8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80112" y="2492896"/>
            <a:ext cx="3168352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Ата Заң.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Өлшем бірлігі.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Сахнадағы ән, би кеші.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Санның таңбасы.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Көлік түрі.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Оқу құралы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Ойын көрсетілетін орын.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95536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1560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27584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43608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59632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75656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91680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07704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07704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75656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91680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07704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91680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475656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59632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851920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635896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067944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499992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716016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635896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851920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67944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83968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635896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067944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1920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851920" y="3068960"/>
            <a:ext cx="216024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067944" y="3068960"/>
            <a:ext cx="216024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635896" y="3068960"/>
            <a:ext cx="216024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635896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067944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851920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283968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67944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851920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635896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716016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499992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Roboschool3\Desktop\8.jpg"/>
          <p:cNvPicPr>
            <a:picLocks noChangeAspect="1" noChangeArrowheads="1"/>
          </p:cNvPicPr>
          <p:nvPr/>
        </p:nvPicPr>
        <p:blipFill>
          <a:blip r:embed="rId2" cstate="print"/>
          <a:srcRect l="29964" t="6392" r="43667" b="47263"/>
          <a:stretch>
            <a:fillRect/>
          </a:stretch>
        </p:blipFill>
        <p:spPr bwMode="auto">
          <a:xfrm>
            <a:off x="2123728" y="2420888"/>
            <a:ext cx="1512168" cy="2232248"/>
          </a:xfrm>
          <a:prstGeom prst="rect">
            <a:avLst/>
          </a:prstGeom>
          <a:noFill/>
        </p:spPr>
      </p:pic>
      <p:sp>
        <p:nvSpPr>
          <p:cNvPr id="59" name="Овал 58"/>
          <p:cNvSpPr/>
          <p:nvPr/>
        </p:nvSpPr>
        <p:spPr>
          <a:xfrm>
            <a:off x="3851920" y="371703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635896" y="371703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067944" y="371703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80112" y="2492896"/>
            <a:ext cx="3168352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Ата Заң.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Өлшем бірлігі.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Сахнадағы ән, би кеші.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Санның таңбасы.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Көлік түрі.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Оқу құралы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kk-KZ" sz="45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Ойын көрсетілетін орын.</a:t>
            </a:r>
            <a:endParaRPr lang="ru-RU" sz="4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95536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11560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27584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н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069828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259632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475656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691680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907704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у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907704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1691680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907704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691680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475656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259632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3851920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я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635896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499992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р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3635896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3851920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4067944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4283968" y="263691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635896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4067944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3851920" y="2852936"/>
            <a:ext cx="216024" cy="2160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р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851920" y="3068960"/>
            <a:ext cx="216024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ф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4067944" y="3068960"/>
            <a:ext cx="216024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р</a:t>
            </a: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3635896" y="3068960"/>
            <a:ext cx="216024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3635896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</a:t>
            </a: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4067944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л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3851920" y="3284984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4283968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67944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851920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635896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716016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499992" y="35010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Roboschool3\Desktop\8.jpg"/>
          <p:cNvPicPr>
            <a:picLocks noChangeAspect="1" noChangeArrowheads="1"/>
          </p:cNvPicPr>
          <p:nvPr/>
        </p:nvPicPr>
        <p:blipFill>
          <a:blip r:embed="rId2" cstate="print"/>
          <a:srcRect l="29964" t="6392" r="43667" b="47263"/>
          <a:stretch>
            <a:fillRect/>
          </a:stretch>
        </p:blipFill>
        <p:spPr bwMode="auto">
          <a:xfrm>
            <a:off x="2123728" y="2420888"/>
            <a:ext cx="1512168" cy="2232248"/>
          </a:xfrm>
          <a:prstGeom prst="rect">
            <a:avLst/>
          </a:prstGeom>
          <a:noFill/>
        </p:spPr>
      </p:pic>
      <p:sp>
        <p:nvSpPr>
          <p:cNvPr id="59" name="Овал 58"/>
          <p:cNvSpPr/>
          <p:nvPr/>
        </p:nvSpPr>
        <p:spPr>
          <a:xfrm>
            <a:off x="3851920" y="371703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635896" y="371703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067944" y="3717032"/>
            <a:ext cx="216024" cy="2160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373</Words>
  <Application>Microsoft Office PowerPoint</Application>
  <PresentationFormat>Экран (4:3)</PresentationFormat>
  <Paragraphs>91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Жақсыдан үйрен,  жаманнан жирен.   </vt:lpstr>
      <vt:lpstr>Сабақтың мақсаты:</vt:lpstr>
      <vt:lpstr>  1-тапсырма. (Оқулық 57 - бет 33-жаттығу)  </vt:lpstr>
      <vt:lpstr>   Өзіңді тексер  </vt:lpstr>
      <vt:lpstr>Орында:</vt:lpstr>
      <vt:lpstr>Өзіңді тексер</vt:lpstr>
      <vt:lpstr>Слайд 7</vt:lpstr>
      <vt:lpstr>  2 - тапсырма. (Оқулық 62 бет, 42 – жаттығу)   </vt:lpstr>
      <vt:lpstr>  Өзіңді тексер   </vt:lpstr>
      <vt:lpstr>Слайд 10</vt:lpstr>
      <vt:lpstr>    Шығармашылық тапсырма (Оқулық 61 бет, 41 – жаттығу)  </vt:lpstr>
      <vt:lpstr>    Өзіңді тексер  </vt:lpstr>
      <vt:lpstr>Дескриптор:</vt:lpstr>
      <vt:lpstr>Слайд 14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User</cp:lastModifiedBy>
  <cp:revision>1350</cp:revision>
  <dcterms:created xsi:type="dcterms:W3CDTF">2018-02-25T09:09:03Z</dcterms:created>
  <dcterms:modified xsi:type="dcterms:W3CDTF">2020-08-05T05:38:10Z</dcterms:modified>
</cp:coreProperties>
</file>