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58" r:id="rId3"/>
    <p:sldId id="262" r:id="rId4"/>
    <p:sldId id="257" r:id="rId5"/>
    <p:sldId id="259" r:id="rId6"/>
    <p:sldId id="260" r:id="rId7"/>
    <p:sldId id="267" r:id="rId8"/>
    <p:sldId id="266" r:id="rId9"/>
    <p:sldId id="261" r:id="rId10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а" initials="Д" lastIdx="1" clrIdx="0">
    <p:extLst>
      <p:ext uri="{19B8F6BF-5375-455C-9EA6-DF929625EA0E}">
        <p15:presenceInfo xmlns:p15="http://schemas.microsoft.com/office/powerpoint/2012/main" userId="097665f7ad3256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9" autoAdjust="0"/>
  </p:normalViewPr>
  <p:slideViewPr>
    <p:cSldViewPr snapToGrid="0">
      <p:cViewPr varScale="1">
        <p:scale>
          <a:sx n="77" d="100"/>
          <a:sy n="77" d="100"/>
        </p:scale>
        <p:origin x="47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29F48-B0DA-4A80-A9DC-E5180E48C858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C4AF7-FDA7-4115-B827-71C21FF8359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4032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C4AF7-FDA7-4115-B827-71C21FF83596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8433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D7B91-B8E2-4ADC-8E9C-E85ECC0EC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87B06-0A9C-4FBA-9296-DD7020B6D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2C66D-1122-453E-B93B-C214FCDA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4197F-422E-4C19-BCCE-468499A8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4C4E9B-B250-4825-BF3A-DFAC5E21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0620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68808-A213-4B45-8BB8-44892EC0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C921E0-A648-43E4-9B5A-52ABAF7FC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A01E38-90AF-4195-803B-A5B627B2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57B68D-278F-4FE4-8648-BCBA0D19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8D68C-47DB-42B2-A851-855D5954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7672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911E54-B590-4B19-9BE4-63AA22DD7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D6BDE1-9549-41E8-9FA1-ABDE57868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C4443-3336-4A48-A9E3-36201419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B2C49A-A03A-4129-BF8A-19F0DD1F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29C92-FC5B-4D71-A58E-F69FD0F7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7325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328DD-D754-4010-AE11-304B23C0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A890F-17DE-4249-9999-4A96FCDBA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DB67B-263E-4B7E-B7FC-29B82E91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52C77-648A-4394-9FF3-C74A6982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B1BA8-BC36-4D4B-9EBA-1BFF6EA3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8886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2EE50-FD74-4247-BCE9-56A36D40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7655BB-1D95-4F82-8E08-9B4104122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922DB-E797-4277-AAA3-FFBE76A2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3AF48-BE29-47F1-B6B9-57610662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0688D-2879-4CDE-B2CB-0D7C4A4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1837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E67D5-B84C-4A9D-8D34-74832028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E0C28-14A4-4E72-9063-94B6C2D1D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111409-FF37-42F8-A0E6-201834CBE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190F81-AA82-4223-9B9A-E4EFC72E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1A6D93-1A3E-4AB4-86EE-E3B51835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FDB932-68E7-4377-9C95-538F5A80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6329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CEE75-6D80-438F-BB73-031F0429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4DD2BA-261A-4DAF-804A-EA976E8F3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FADBF9-8677-4D29-A8BB-A096991B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DB08D3-928C-42C5-8E12-E823426F66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95F314-640C-40FB-B617-69956CD45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27C873-F1CF-4B3E-BD75-A2299AF52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BBEB6F-B591-40F7-9DA9-C7608271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9212FB-946E-4891-ADD3-C1CC0F96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2462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AEA5-E768-43EF-8319-F9F3A18F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7684DF-6C66-4BAE-95A4-6C896490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84C6FE-9425-4C9D-910B-2D317E9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4FE366-5CF5-4978-901E-CBA9AD58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9878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779F81-F395-4DDD-8A23-FBBACD88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6D3BC-CF4B-4DE7-B33C-4A5E2DF9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A3143F-31E8-4986-804E-FA44A778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898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EFEBE-37F9-4E08-8EF9-180A3DD1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49F3C-50C1-4448-884C-633DF81DC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74860E-CBF7-4FCE-B708-42C7DFF4C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6D4D7C-8E72-46E3-B4E7-39585B1A3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54853F-9449-4574-A9D6-73029EB8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AF5E8C-91CD-4775-B94A-3CA7E952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213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BC989-7B2B-4FF9-BFFC-7D5F1FEA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4A8653-25C3-4A46-AFD4-A3E01ED05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BED3B0-DE59-4087-8003-8C6337EC6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DD017-EC28-4C22-BF95-0F783AC7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EAF72-8064-4993-A5C8-67B5B883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11D1FF-8512-4BDE-AEFD-4900C1BB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6284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7DBAF-B4AD-48B4-9382-5993144B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E7172E-D27D-46F6-8790-46666CF7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442521-EE4E-4119-8183-7FED58B4D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1111D-7FCC-497D-973C-072AF99DC6A9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C8694-D457-4331-B712-E25AB8BEE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78F62-3E85-4BBB-9F17-A1660E01E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1F012-7930-4B40-BEC7-E065E9A62CD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3740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8779C90-24A0-4565-B58E-796816A03705}"/>
              </a:ext>
            </a:extLst>
          </p:cNvPr>
          <p:cNvSpPr txBox="1"/>
          <p:nvPr/>
        </p:nvSpPr>
        <p:spPr>
          <a:xfrm>
            <a:off x="2971801" y="962526"/>
            <a:ext cx="6172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Қазақ тіл пәні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3-сынып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Тақырыбы: Қаратпа сөз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(19-сабақ)</a:t>
            </a:r>
            <a:endParaRPr kumimoji="0" lang="ru-KZ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AC9AE3-2F5C-4BE7-9A9C-4C4FBB9B3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463" y="3429000"/>
            <a:ext cx="3801979" cy="26035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CE274D14-4676-4CD4-9EC6-F35F51FC6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2"/>
    </mc:Choice>
    <mc:Fallback>
      <p:transition spd="slow" advTm="1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84EE370-71A5-43DC-B33C-290587B44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3EB8E-0D3F-4DFE-AC45-1C45DCFDF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8" t="805" r="12282" b="-1"/>
          <a:stretch/>
        </p:blipFill>
        <p:spPr>
          <a:xfrm>
            <a:off x="1227220" y="807722"/>
            <a:ext cx="9853863" cy="5888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FF7538-4EF9-4DE3-9413-F1E8872731FC}"/>
              </a:ext>
            </a:extLst>
          </p:cNvPr>
          <p:cNvSpPr txBox="1"/>
          <p:nvPr/>
        </p:nvSpPr>
        <p:spPr>
          <a:xfrm>
            <a:off x="2396836" y="161391"/>
            <a:ext cx="662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Суретті ребусты шешейік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517DA-ED5F-47AD-950C-0F19FA285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827" y="1615858"/>
            <a:ext cx="2380514" cy="1813142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E29A469F-169E-49C0-84E5-EFF6ACFD8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5"/>
    </mc:Choice>
    <mc:Fallback xmlns="">
      <p:transition spd="slow" advTm="35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2" x="3384550" y="6259513"/>
          <p14:tracePt t="2030" x="2416175" y="6732588"/>
          <p14:tracePt t="2049" x="2441575" y="6657975"/>
          <p14:tracePt t="2065" x="2490788" y="6557963"/>
          <p14:tracePt t="2082" x="2528888" y="6457950"/>
          <p14:tracePt t="2096" x="2541588" y="6345238"/>
          <p14:tracePt t="2113" x="2578100" y="6232525"/>
          <p14:tracePt t="2129" x="2603500" y="6132513"/>
          <p14:tracePt t="2145" x="2654300" y="5994400"/>
          <p14:tracePt t="2160" x="2678113" y="5907088"/>
          <p14:tracePt t="2174" x="2703513" y="5819775"/>
          <p14:tracePt t="2193" x="2728913" y="5719763"/>
          <p14:tracePt t="2206" x="2754313" y="5630863"/>
          <p14:tracePt t="2222" x="2778125" y="5543550"/>
          <p14:tracePt t="2237" x="2803525" y="5456238"/>
          <p14:tracePt t="2254" x="2816225" y="5368925"/>
          <p14:tracePt t="2270" x="2828925" y="5305425"/>
          <p14:tracePt t="2285" x="2828925" y="5268913"/>
          <p14:tracePt t="2301" x="2828925" y="5230813"/>
          <p14:tracePt t="2317" x="2828925" y="5194300"/>
          <p14:tracePt t="2333" x="2828925" y="5118100"/>
          <p14:tracePt t="2349" x="2828925" y="5068888"/>
          <p14:tracePt t="2400" x="2803525" y="4968875"/>
          <p14:tracePt t="2421" x="2741613" y="4830763"/>
          <p14:tracePt t="2433" x="2728913" y="4779963"/>
          <p14:tracePt t="2439" x="2728913" y="4743450"/>
          <p14:tracePt t="2457" x="2728913" y="4667250"/>
          <p14:tracePt t="2472" x="2716213" y="4592638"/>
          <p14:tracePt t="2487" x="2716213" y="4479925"/>
          <p14:tracePt t="2505" x="2716213" y="4292600"/>
          <p14:tracePt t="2519" x="2716213" y="4041775"/>
          <p14:tracePt t="2534" x="2716213" y="3841750"/>
          <p14:tracePt t="2550" x="2767013" y="3590925"/>
          <p14:tracePt t="2567" x="2828925" y="3278188"/>
          <p14:tracePt t="2582" x="2854325" y="2978150"/>
          <p14:tracePt t="2598" x="2879725" y="2678113"/>
          <p14:tracePt t="2616" x="2879725" y="2414588"/>
          <p14:tracePt t="2629" x="2879725" y="2227263"/>
          <p14:tracePt t="2645" x="2879725" y="2089150"/>
          <p14:tracePt t="2661" x="2879725" y="1989138"/>
          <p14:tracePt t="2674" x="2879725" y="1939925"/>
          <p14:tracePt t="2760" x="3016250" y="1463675"/>
          <p14:tracePt t="2769" x="3041650" y="1427163"/>
          <p14:tracePt t="2784" x="3054350" y="1350963"/>
          <p14:tracePt t="2800" x="3079750" y="1301750"/>
          <p14:tracePt t="2815" x="3092450" y="1263650"/>
          <p14:tracePt t="2832" x="3103563" y="1250950"/>
          <p14:tracePt t="2846" x="3116263" y="1227138"/>
          <p14:tracePt t="2863" x="3141663" y="1201738"/>
          <p14:tracePt t="2878" x="3205163" y="1163638"/>
          <p14:tracePt t="2894" x="3279775" y="1114425"/>
          <p14:tracePt t="2911" x="3405188" y="1101725"/>
          <p14:tracePt t="2926" x="3530600" y="1063625"/>
          <p14:tracePt t="2941" x="3667125" y="1038225"/>
          <p14:tracePt t="2967" x="3856038" y="976313"/>
          <p14:tracePt t="2976" x="3930650" y="963613"/>
          <p14:tracePt t="2986" x="4005263" y="938213"/>
          <p14:tracePt t="3002" x="4143375" y="901700"/>
          <p14:tracePt t="3018" x="4268788" y="889000"/>
          <p14:tracePt t="3033" x="4368800" y="876300"/>
          <p14:tracePt t="3049" x="4430713" y="876300"/>
          <p14:tracePt t="3067" x="4556125" y="876300"/>
          <p14:tracePt t="3083" x="4743450" y="876300"/>
          <p14:tracePt t="3084" x="4868863" y="876300"/>
          <p14:tracePt t="3096" x="5032375" y="876300"/>
          <p14:tracePt t="3113" x="5319713" y="925513"/>
          <p14:tracePt t="3130" x="5632450" y="976313"/>
          <p14:tracePt t="3144" x="5845175" y="1001713"/>
          <p14:tracePt t="3159" x="6008688" y="1025525"/>
          <p14:tracePt t="3184" x="6157913" y="1025525"/>
          <p14:tracePt t="3195" x="6196013" y="1025525"/>
          <p14:tracePt t="3198" x="6246813" y="1025525"/>
          <p14:tracePt t="3207" x="6283325" y="1025525"/>
          <p14:tracePt t="3222" x="6370638" y="1025525"/>
          <p14:tracePt t="3238" x="6459538" y="1025525"/>
          <p14:tracePt t="3256" x="6559550" y="1025525"/>
          <p14:tracePt t="3270" x="6684963" y="1025525"/>
          <p14:tracePt t="3286" x="6784975" y="1025525"/>
          <p14:tracePt t="3301" x="6872288" y="1038225"/>
          <p14:tracePt t="3317" x="6921500" y="1038225"/>
          <p14:tracePt t="3332" x="6934200" y="1038225"/>
          <p14:tracePt t="3347" x="6959600" y="1038225"/>
          <p14:tracePt t="3363" x="6985000" y="1038225"/>
          <p14:tracePt t="3368" x="6997700" y="1038225"/>
          <p14:tracePt t="3379" x="7021513" y="1038225"/>
          <p14:tracePt t="3381" x="7046913" y="1025525"/>
          <p14:tracePt t="3395" x="7085013" y="1025525"/>
          <p14:tracePt t="3397" x="7123113" y="1014413"/>
          <p14:tracePt t="3412" x="7185025" y="1014413"/>
          <p14:tracePt t="3446" x="7246938" y="1014413"/>
          <p14:tracePt t="3457" x="7272338" y="989013"/>
          <p14:tracePt t="3472" x="7297738" y="989013"/>
          <p14:tracePt t="3488" x="7335838" y="989013"/>
          <p14:tracePt t="3503" x="7397750" y="989013"/>
          <p14:tracePt t="3517" x="7448550" y="976313"/>
          <p14:tracePt t="3534" x="7497763" y="976313"/>
          <p14:tracePt t="3551" x="7523163" y="963613"/>
          <p14:tracePt t="3566" x="7535863" y="950913"/>
          <p14:tracePt t="3583" x="7597775" y="950913"/>
          <p14:tracePt t="3598" x="7648575" y="950913"/>
          <p14:tracePt t="3614" x="7661275" y="950913"/>
          <p14:tracePt t="3631" x="7685088" y="950913"/>
          <p14:tracePt t="3689" x="7723188" y="925513"/>
          <p14:tracePt t="3706" x="7748588" y="925513"/>
          <p14:tracePt t="3722" x="7761288" y="925513"/>
          <p14:tracePt t="3752" x="7773988" y="925513"/>
          <p14:tracePt t="3768" x="7823200" y="901700"/>
          <p14:tracePt t="3785" x="7848600" y="901700"/>
          <p14:tracePt t="3799" x="7886700" y="901700"/>
          <p14:tracePt t="3815" x="7897813" y="901700"/>
          <p14:tracePt t="3885" x="7923213" y="889000"/>
          <p14:tracePt t="3895" x="7935913" y="889000"/>
          <p14:tracePt t="3910" x="7961313" y="876300"/>
          <p14:tracePt t="4018" x="7986713" y="863600"/>
          <p14:tracePt t="5018" x="7974013" y="863600"/>
          <p14:tracePt t="5033" x="7848600" y="838200"/>
          <p14:tracePt t="5049" x="7661275" y="825500"/>
          <p14:tracePt t="5066" x="7497763" y="788988"/>
          <p14:tracePt t="5081" x="7359650" y="776288"/>
          <p14:tracePt t="5096" x="7235825" y="776288"/>
          <p14:tracePt t="5116" x="7097713" y="738188"/>
          <p14:tracePt t="5117" x="7021513" y="725488"/>
          <p14:tracePt t="5129" x="6934200" y="712788"/>
          <p14:tracePt t="5145" x="6734175" y="688975"/>
          <p14:tracePt t="5161" x="6521450" y="688975"/>
          <p14:tracePt t="5175" x="6270625" y="688975"/>
          <p14:tracePt t="5192" x="6057900" y="688975"/>
          <p14:tracePt t="5197" x="5932488" y="688975"/>
          <p14:tracePt t="5205" x="5783263" y="688975"/>
          <p14:tracePt t="5222" x="5470525" y="688975"/>
          <p14:tracePt t="5239" x="5081588" y="688975"/>
          <p14:tracePt t="5253" x="4668838" y="688975"/>
          <p14:tracePt t="5269" x="4330700" y="688975"/>
          <p14:tracePt t="5285" x="4043363" y="688975"/>
          <p14:tracePt t="5300" x="3879850" y="688975"/>
          <p14:tracePt t="5317" x="3705225" y="712788"/>
          <p14:tracePt t="5333" x="3479800" y="750888"/>
          <p14:tracePt t="5350" x="3192463" y="776288"/>
          <p14:tracePt t="5364" x="2879725" y="825500"/>
          <p14:tracePt t="5379" x="2716213" y="889000"/>
          <p14:tracePt t="5395" x="2428875" y="950913"/>
          <p14:tracePt t="5397" x="2239963" y="989013"/>
          <p14:tracePt t="5413" x="1903413" y="1038225"/>
          <p14:tracePt t="5425" x="1752600" y="1076325"/>
          <p14:tracePt t="5454" x="1252538" y="1189038"/>
          <p14:tracePt t="5471" x="1063625" y="1250950"/>
          <p14:tracePt t="5488" x="863600" y="1363663"/>
          <p14:tracePt t="5504" x="701675" y="1414463"/>
          <p14:tracePt t="5519" x="550863" y="1539875"/>
          <p14:tracePt t="5534" x="438150" y="1627188"/>
          <p14:tracePt t="5551" x="325438" y="1727200"/>
          <p14:tracePt t="5568" x="274638" y="1827213"/>
          <p14:tracePt t="5581" x="250825" y="1927225"/>
          <p14:tracePt t="5599" x="250825" y="2027238"/>
          <p14:tracePt t="5615" x="225425" y="2139950"/>
          <p14:tracePt t="5632" x="225425" y="2227263"/>
          <p14:tracePt t="5660" x="250825" y="2403475"/>
          <p14:tracePt t="5663" x="287338" y="2452688"/>
          <p14:tracePt t="5674" x="350838" y="2552700"/>
          <p14:tracePt t="5690" x="476250" y="2728913"/>
          <p14:tracePt t="5705" x="612775" y="2928938"/>
          <p14:tracePt t="5721" x="750888" y="3128963"/>
          <p14:tracePt t="5737" x="863600" y="3328988"/>
          <p14:tracePt t="5752" x="1027113" y="3529013"/>
          <p14:tracePt t="5771" x="1163638" y="3716338"/>
          <p14:tracePt t="5773" x="1227138" y="3792538"/>
          <p14:tracePt t="5785" x="1276350" y="3867150"/>
          <p14:tracePt t="5802" x="1339850" y="3967163"/>
          <p14:tracePt t="5817" x="1414463" y="4067175"/>
          <p14:tracePt t="5832" x="1465263" y="4129088"/>
          <p14:tracePt t="5848" x="1514475" y="4192588"/>
          <p14:tracePt t="5863" x="1565275" y="4205288"/>
          <p14:tracePt t="5879" x="1614488" y="4217988"/>
          <p14:tracePt t="5895" x="1677988" y="4217988"/>
          <p14:tracePt t="5911" x="1752600" y="4217988"/>
          <p14:tracePt t="5924" x="1790700" y="4217988"/>
          <p14:tracePt t="5943" x="1865313" y="4192588"/>
          <p14:tracePt t="5959" x="1914525" y="4167188"/>
          <p14:tracePt t="5982" x="2003425" y="4154488"/>
          <p14:tracePt t="6034" x="2165350" y="4041775"/>
          <p14:tracePt t="6037" x="2203450" y="4017963"/>
          <p14:tracePt t="6051" x="2239963" y="3992563"/>
          <p14:tracePt t="6053" x="2252663" y="3967163"/>
          <p14:tracePt t="6065" x="2278063" y="3967163"/>
          <p14:tracePt t="6082" x="2339975" y="3892550"/>
          <p14:tracePt t="6096" x="2416175" y="3841750"/>
          <p14:tracePt t="6114" x="2503488" y="3767138"/>
          <p14:tracePt t="6128" x="2603500" y="3692525"/>
          <p14:tracePt t="6144" x="2690813" y="3616325"/>
          <p14:tracePt t="6160" x="2754313" y="3567113"/>
          <p14:tracePt t="6176" x="2803525" y="3516313"/>
          <p14:tracePt t="6191" x="2816225" y="3467100"/>
          <p14:tracePt t="6207" x="2867025" y="3390900"/>
          <p14:tracePt t="6223" x="2903538" y="3328988"/>
          <p14:tracePt t="6237" x="2928938" y="3278188"/>
          <p14:tracePt t="6254" x="2954338" y="3267075"/>
          <p14:tracePt t="6270" x="2954338" y="3241675"/>
          <p14:tracePt t="6285" x="2954338" y="3216275"/>
          <p14:tracePt t="6302" x="2954338" y="3203575"/>
          <p14:tracePt t="6318" x="2954338" y="3178175"/>
          <p14:tracePt t="6333" x="2954338" y="3165475"/>
          <p14:tracePt t="6346" x="2954338" y="3154363"/>
          <p14:tracePt t="6364" x="2954338" y="3128963"/>
          <p14:tracePt t="6366" x="2941638" y="3116263"/>
          <p14:tracePt t="6378" x="2916238" y="3116263"/>
          <p14:tracePt t="6398" x="2903538" y="3090863"/>
          <p14:tracePt t="6411" x="2890838" y="3090863"/>
          <p14:tracePt t="6448" x="2879725" y="3078163"/>
          <p14:tracePt t="6471" x="2841625" y="3078163"/>
          <p14:tracePt t="6487" x="2790825" y="3078163"/>
          <p14:tracePt t="6502" x="2754313" y="3065463"/>
          <p14:tracePt t="6518" x="2741613" y="3054350"/>
          <p14:tracePt t="6573" x="2703513" y="3054350"/>
          <p14:tracePt t="6581" x="2678113" y="3054350"/>
          <p14:tracePt t="6597" x="2628900" y="3054350"/>
          <p14:tracePt t="6613" x="2590800" y="3078163"/>
          <p14:tracePt t="6631" x="2565400" y="3090863"/>
          <p14:tracePt t="6645" x="2541588" y="3103563"/>
          <p14:tracePt t="6674" x="2528888" y="3128963"/>
          <p14:tracePt t="6690" x="2516188" y="3128963"/>
          <p14:tracePt t="6706" x="2503488" y="3154363"/>
          <p14:tracePt t="6730" x="2490788" y="3165475"/>
          <p14:tracePt t="6778" x="2490788" y="3190875"/>
          <p14:tracePt t="6800" x="2490788" y="3203575"/>
          <p14:tracePt t="6831" x="2490788" y="3228975"/>
          <p14:tracePt t="6861" x="2490788" y="3241675"/>
          <p14:tracePt t="6878" x="2490788" y="3267075"/>
          <p14:tracePt t="6920" x="2490788" y="3278188"/>
          <p14:tracePt t="6941" x="2490788" y="3290888"/>
          <p14:tracePt t="6990" x="2503488" y="3303588"/>
          <p14:tracePt t="7314" x="2516188" y="3290888"/>
          <p14:tracePt t="7332" x="2528888" y="3241675"/>
          <p14:tracePt t="7334" x="2541588" y="3216275"/>
          <p14:tracePt t="7346" x="2554288" y="3190875"/>
          <p14:tracePt t="7363" x="2565400" y="3116263"/>
          <p14:tracePt t="7365" x="2590800" y="3078163"/>
          <p14:tracePt t="7378" x="2616200" y="3041650"/>
          <p14:tracePt t="7394" x="2641600" y="2952750"/>
          <p14:tracePt t="7396" x="2667000" y="2916238"/>
          <p14:tracePt t="7410" x="2703513" y="2852738"/>
          <p14:tracePt t="7412" x="2716213" y="2816225"/>
          <p14:tracePt t="7424" x="2767013" y="2740025"/>
          <p14:tracePt t="7440" x="2841625" y="2640013"/>
          <p14:tracePt t="7455" x="2879725" y="2578100"/>
          <p14:tracePt t="7472" x="2928938" y="2503488"/>
          <p14:tracePt t="7486" x="2941638" y="2427288"/>
          <p14:tracePt t="7515" x="2979738" y="2327275"/>
          <p14:tracePt t="7518" x="2979738" y="2303463"/>
          <p14:tracePt t="7534" x="3016250" y="2252663"/>
          <p14:tracePt t="7550" x="3016250" y="2239963"/>
          <p14:tracePt t="7565" x="3016250" y="2214563"/>
          <p14:tracePt t="7581" x="3028950" y="2190750"/>
          <p14:tracePt t="7599" x="3028950" y="2178050"/>
          <p14:tracePt t="7614" x="3041650" y="2152650"/>
          <p14:tracePt t="7630" x="3054350" y="2139950"/>
          <p14:tracePt t="7646" x="3054350" y="2127250"/>
          <p14:tracePt t="7660" x="3067050" y="2101850"/>
          <p14:tracePt t="7678" x="3067050" y="2089150"/>
          <p14:tracePt t="7695" x="3092450" y="2039938"/>
          <p14:tracePt t="7705" x="3103563" y="2027238"/>
          <p14:tracePt t="7735" x="3141663" y="1965325"/>
          <p14:tracePt t="7753" x="3154363" y="1952625"/>
          <p14:tracePt t="7769" x="3154363" y="1939925"/>
          <p14:tracePt t="7993" x="3267075" y="1927225"/>
          <p14:tracePt t="8004" x="3417888" y="1927225"/>
          <p14:tracePt t="8018" x="3517900" y="1927225"/>
          <p14:tracePt t="8033" x="3630613" y="1927225"/>
          <p14:tracePt t="8050" x="3679825" y="1927225"/>
          <p14:tracePt t="8065" x="3705225" y="1927225"/>
          <p14:tracePt t="8081" x="3730625" y="1927225"/>
          <p14:tracePt t="8097" x="3743325" y="1927225"/>
          <p14:tracePt t="8114" x="3779838" y="1927225"/>
          <p14:tracePt t="8128" x="3779838" y="1914525"/>
          <p14:tracePt t="8144" x="3792538" y="1914525"/>
          <p14:tracePt t="8160" x="3805238" y="1914525"/>
          <p14:tracePt t="8178" x="3817938" y="1901825"/>
          <p14:tracePt t="8217" x="3843338" y="1889125"/>
          <p14:tracePt t="8877" x="3817938" y="1914525"/>
          <p14:tracePt t="8895" x="3779838" y="1952625"/>
          <p14:tracePt t="8908" x="3730625" y="2001838"/>
          <p14:tracePt t="8925" x="3705225" y="2039938"/>
          <p14:tracePt t="8940" x="3654425" y="2101850"/>
          <p14:tracePt t="8956" x="3579813" y="2178050"/>
          <p14:tracePt t="8974" x="3505200" y="2239963"/>
          <p14:tracePt t="8987" x="3467100" y="2265363"/>
          <p14:tracePt t="8989" x="3417888" y="2314575"/>
          <p14:tracePt t="9002" x="3392488" y="2352675"/>
          <p14:tracePt t="9018" x="3328988" y="2452688"/>
          <p14:tracePt t="9034" x="3254375" y="2552700"/>
          <p14:tracePt t="9049" x="3179763" y="2665413"/>
          <p14:tracePt t="9065" x="3092450" y="2778125"/>
          <p14:tracePt t="9084" x="3016250" y="2890838"/>
          <p14:tracePt t="9085" x="2992438" y="2928938"/>
          <p14:tracePt t="9098" x="2954338" y="2978150"/>
          <p14:tracePt t="9112" x="2890838" y="3090863"/>
          <p14:tracePt t="9129" x="2854325" y="3165475"/>
          <p14:tracePt t="9133" x="2841625" y="3190875"/>
          <p14:tracePt t="9145" x="2816225" y="3228975"/>
          <p14:tracePt t="9150" x="2816225" y="3254375"/>
          <p14:tracePt t="9160" x="2803525" y="3278188"/>
          <p14:tracePt t="9174" x="2803525" y="3290888"/>
          <p14:tracePt t="9198" x="2790825" y="3303588"/>
          <p14:tracePt t="9301" x="2790825" y="3328988"/>
          <p14:tracePt t="9316" x="2803525" y="3341688"/>
          <p14:tracePt t="9317" x="2803525" y="3354388"/>
          <p14:tracePt t="9332" x="2816225" y="3354388"/>
          <p14:tracePt t="9333" x="2828925" y="3367088"/>
          <p14:tracePt t="9348" x="2841625" y="3367088"/>
          <p14:tracePt t="9350" x="2854325" y="3378200"/>
          <p14:tracePt t="9378" x="2854325" y="3390900"/>
          <p14:tracePt t="9434" x="2916238" y="3403600"/>
          <p14:tracePt t="9440" x="2928938" y="3416300"/>
          <p14:tracePt t="9456" x="2954338" y="3416300"/>
          <p14:tracePt t="9471" x="2967038" y="3429000"/>
          <p14:tracePt t="9486" x="3003550" y="3429000"/>
          <p14:tracePt t="9502" x="3054350" y="3429000"/>
          <p14:tracePt t="9518" x="3116263" y="3429000"/>
          <p14:tracePt t="9534" x="3167063" y="3429000"/>
          <p14:tracePt t="9550" x="3179763" y="3429000"/>
          <p14:tracePt t="9565" x="3192463" y="3429000"/>
          <p14:tracePt t="9581" x="3205163" y="3429000"/>
          <p14:tracePt t="9597" x="3228975" y="3429000"/>
          <p14:tracePt t="9615" x="3254375" y="3429000"/>
          <p14:tracePt t="9629" x="3292475" y="3429000"/>
          <p14:tracePt t="9645" x="3328988" y="3429000"/>
          <p14:tracePt t="9661" x="3341688" y="3429000"/>
          <p14:tracePt t="9664" x="3354388" y="3429000"/>
          <p14:tracePt t="9674" x="3379788" y="3429000"/>
          <p14:tracePt t="9703" x="3405188" y="3429000"/>
          <p14:tracePt t="9721" x="3454400" y="3429000"/>
          <p14:tracePt t="9737" x="3517900" y="3416300"/>
          <p14:tracePt t="9752" x="3554413" y="3416300"/>
          <p14:tracePt t="9768" x="3579813" y="3416300"/>
          <p14:tracePt t="9784" x="3592513" y="3416300"/>
          <p14:tracePt t="9801" x="3630613" y="3403600"/>
          <p14:tracePt t="9816" x="3654425" y="3378200"/>
          <p14:tracePt t="9833" x="3705225" y="3367088"/>
          <p14:tracePt t="9847" x="3756025" y="3328988"/>
          <p14:tracePt t="9863" x="3779838" y="3290888"/>
          <p14:tracePt t="9879" x="3817938" y="3254375"/>
          <p14:tracePt t="9895" x="3843338" y="3228975"/>
          <p14:tracePt t="9911" x="3856038" y="3203575"/>
          <p14:tracePt t="9949" x="3879850" y="3154363"/>
          <p14:tracePt t="9957" x="3892550" y="3141663"/>
          <p14:tracePt t="10002" x="3917950" y="3116263"/>
          <p14:tracePt t="10090" x="3930650" y="3116263"/>
          <p14:tracePt t="10099" x="3943350" y="3103563"/>
          <p14:tracePt t="10100" x="3956050" y="3103563"/>
          <p14:tracePt t="10112" x="3968750" y="3090863"/>
          <p14:tracePt t="10128" x="4005263" y="3090863"/>
          <p14:tracePt t="10145" x="4030663" y="3078163"/>
          <p14:tracePt t="10148" x="4068763" y="3078163"/>
          <p14:tracePt t="10159" x="4092575" y="3078163"/>
          <p14:tracePt t="10176" x="4130675" y="3078163"/>
          <p14:tracePt t="10191" x="4168775" y="3065463"/>
          <p14:tracePt t="10206" x="4192588" y="3054350"/>
          <p14:tracePt t="10222" x="4243388" y="3041650"/>
          <p14:tracePt t="10238" x="4318000" y="3041650"/>
          <p14:tracePt t="10255" x="4430713" y="3028950"/>
          <p14:tracePt t="10270" x="4518025" y="3003550"/>
          <p14:tracePt t="10286" x="4606925" y="2990850"/>
          <p14:tracePt t="10302" x="4630738" y="2990850"/>
          <p14:tracePt t="10318" x="4681538" y="2978150"/>
          <p14:tracePt t="10333" x="4732338" y="2978150"/>
          <p14:tracePt t="10349" x="4843463" y="2952750"/>
          <p14:tracePt t="10363" x="4906963" y="2952750"/>
          <p14:tracePt t="10366" x="4981575" y="2952750"/>
          <p14:tracePt t="10378" x="5057775" y="2952750"/>
          <p14:tracePt t="10382" x="5132388" y="2952750"/>
          <p14:tracePt t="10395" x="5181600" y="2952750"/>
          <p14:tracePt t="10397" x="5232400" y="2952750"/>
          <p14:tracePt t="10410" x="5270500" y="2952750"/>
          <p14:tracePt t="10413" x="5281613" y="2941638"/>
          <p14:tracePt t="10465" x="5294313" y="2928938"/>
          <p14:tracePt t="10941" x="5281613" y="2952750"/>
          <p14:tracePt t="10972" x="5281613" y="2978150"/>
          <p14:tracePt t="10988" x="5281613" y="2990850"/>
          <p14:tracePt t="10989" x="5281613" y="3016250"/>
          <p14:tracePt t="11028" x="5294313" y="3065463"/>
          <p14:tracePt t="11030" x="5383213" y="3116263"/>
          <p14:tracePt t="11050" x="5545138" y="3190875"/>
          <p14:tracePt t="11065" x="5732463" y="3290888"/>
          <p14:tracePt t="11081" x="5921375" y="3378200"/>
          <p14:tracePt t="11096" x="6070600" y="3441700"/>
          <p14:tracePt t="11113" x="6146800" y="3467100"/>
          <p14:tracePt t="11129" x="6246813" y="3516313"/>
          <p14:tracePt t="11143" x="6283325" y="3516313"/>
          <p14:tracePt t="11159" x="6321425" y="3541713"/>
          <p14:tracePt t="11174" x="6334125" y="3541713"/>
          <p14:tracePt t="11198" x="6370638" y="3541713"/>
          <p14:tracePt t="11206" x="6408738" y="3541713"/>
          <p14:tracePt t="11223" x="6434138" y="3541713"/>
          <p14:tracePt t="11246" x="6508750" y="3541713"/>
          <p14:tracePt t="11257" x="6534150" y="3529013"/>
          <p14:tracePt t="11268" x="6596063" y="3503613"/>
          <p14:tracePt t="11286" x="6646863" y="3490913"/>
          <p14:tracePt t="11302" x="6696075" y="3467100"/>
          <p14:tracePt t="11317" x="6746875" y="3429000"/>
          <p14:tracePt t="11332" x="6784975" y="3416300"/>
          <p14:tracePt t="11335" x="6797675" y="3403600"/>
          <p14:tracePt t="11349" x="6834188" y="3390900"/>
          <p14:tracePt t="11362" x="6859588" y="3367088"/>
          <p14:tracePt t="11366" x="6884988" y="3367088"/>
          <p14:tracePt t="11378" x="6921500" y="3341688"/>
          <p14:tracePt t="11383" x="6946900" y="3316288"/>
          <p14:tracePt t="11395" x="6972300" y="3303588"/>
          <p14:tracePt t="11397" x="7034213" y="3278188"/>
          <p14:tracePt t="11409" x="7072313" y="3254375"/>
          <p14:tracePt t="11429" x="7223125" y="3178175"/>
          <p14:tracePt t="11441" x="7297738" y="3141663"/>
          <p14:tracePt t="11472" x="7435850" y="3054350"/>
          <p14:tracePt t="11489" x="7459663" y="3028950"/>
          <p14:tracePt t="11504" x="7485063" y="3003550"/>
          <p14:tracePt t="11519" x="7548563" y="2952750"/>
          <p14:tracePt t="11535" x="7585075" y="2928938"/>
          <p14:tracePt t="11551" x="7623175" y="2903538"/>
          <p14:tracePt t="11567" x="7635875" y="2878138"/>
          <p14:tracePt t="11583" x="7661275" y="2852738"/>
          <p14:tracePt t="11599" x="7685088" y="2840038"/>
          <p14:tracePt t="11614" x="7710488" y="2816225"/>
          <p14:tracePt t="11629" x="7748588" y="2790825"/>
          <p14:tracePt t="11644" x="7748588" y="2778125"/>
          <p14:tracePt t="11661" x="7761288" y="2778125"/>
          <p14:tracePt t="11679" x="7785100" y="2752725"/>
          <p14:tracePt t="11719" x="7810500" y="2740025"/>
          <p14:tracePt t="11738" x="7823200" y="2740025"/>
          <p14:tracePt t="11753" x="7848600" y="2716213"/>
          <p14:tracePt t="11784" x="7886700" y="2716213"/>
          <p14:tracePt t="11799" x="7910513" y="2703513"/>
          <p14:tracePt t="11815" x="7961313" y="2703513"/>
          <p14:tracePt t="11831" x="7986713" y="2690813"/>
          <p14:tracePt t="11846" x="7999413" y="2690813"/>
          <p14:tracePt t="11863" x="8023225" y="2690813"/>
          <p14:tracePt t="11878" x="8123238" y="2678113"/>
          <p14:tracePt t="11894" x="8174038" y="2678113"/>
          <p14:tracePt t="11911" x="8212138" y="2678113"/>
          <p14:tracePt t="11925" x="8274050" y="2678113"/>
          <p14:tracePt t="11943" x="8361363" y="2678113"/>
          <p14:tracePt t="11957" x="8448675" y="2678113"/>
          <p14:tracePt t="11975" x="8537575" y="2678113"/>
          <p14:tracePt t="12006" x="8586788" y="2665413"/>
          <p14:tracePt t="12041" x="8599488" y="2652713"/>
          <p14:tracePt t="12058" x="8637588" y="2652713"/>
          <p14:tracePt t="12063" x="8650288" y="2652713"/>
          <p14:tracePt t="12072" x="8661400" y="2652713"/>
          <p14:tracePt t="12080" x="8674100" y="2652713"/>
          <p14:tracePt t="12097" x="8712200" y="2640013"/>
          <p14:tracePt t="12117" x="8737600" y="2627313"/>
          <p14:tracePt t="12144" x="8763000" y="2627313"/>
          <p14:tracePt t="12158" x="8786813" y="2616200"/>
          <p14:tracePt t="12174" x="8812213" y="2590800"/>
          <p14:tracePt t="12190" x="8824913" y="2590800"/>
          <p14:tracePt t="12205" x="8837613" y="2590800"/>
          <p14:tracePt t="12315" x="8837613" y="2578100"/>
          <p14:tracePt t="12331" x="8850313" y="2578100"/>
          <p14:tracePt t="12679" x="8886825" y="2552700"/>
          <p14:tracePt t="12691" x="8899525" y="2527300"/>
          <p14:tracePt t="12717" x="8937625" y="2503488"/>
          <p14:tracePt t="12738" x="8937625" y="2490788"/>
          <p14:tracePt t="12756" x="8963025" y="2465388"/>
          <p14:tracePt t="12757" x="8975725" y="2452688"/>
          <p14:tracePt t="12768" x="8986838" y="2427288"/>
          <p14:tracePt t="12784" x="9012238" y="2403475"/>
          <p14:tracePt t="12799" x="9037638" y="2352675"/>
          <p14:tracePt t="12815" x="9063038" y="2327275"/>
          <p14:tracePt t="12831" x="9063038" y="2265363"/>
          <p14:tracePt t="12847" x="9075738" y="2227263"/>
          <p14:tracePt t="12863" x="9075738" y="2178050"/>
          <p14:tracePt t="12879" x="9075738" y="2139950"/>
          <p14:tracePt t="12894" x="9075738" y="2101850"/>
          <p14:tracePt t="12910" x="9075738" y="2078038"/>
          <p14:tracePt t="12924" x="9075738" y="2039938"/>
          <p14:tracePt t="12943" x="9075738" y="2014538"/>
          <p14:tracePt t="12957" x="9075738" y="2001838"/>
          <p14:tracePt t="12982" x="9063038" y="1952625"/>
          <p14:tracePt t="13003" x="9063038" y="1939925"/>
          <p14:tracePt t="13025" x="9063038" y="1927225"/>
          <p14:tracePt t="13027" x="9063038" y="1889125"/>
          <p14:tracePt t="13029" x="9063038" y="1876425"/>
          <p14:tracePt t="13050" x="9063038" y="1852613"/>
          <p14:tracePt t="13064" x="9063038" y="1839913"/>
          <p14:tracePt t="13092" x="9063038" y="1814513"/>
          <p14:tracePt t="13096" x="9063038" y="1801813"/>
          <p14:tracePt t="13128" x="9075738" y="1801813"/>
          <p14:tracePt t="13143" x="9088438" y="1789113"/>
          <p14:tracePt t="13158" x="9099550" y="1776413"/>
          <p14:tracePt t="13181" x="9124950" y="1765300"/>
          <p14:tracePt t="13189" x="9137650" y="1765300"/>
          <p14:tracePt t="13205" x="9150350" y="1752600"/>
          <p14:tracePt t="13222" x="9188450" y="1739900"/>
          <p14:tracePt t="13237" x="9224963" y="1727200"/>
          <p14:tracePt t="13253" x="9275763" y="1714500"/>
          <p14:tracePt t="13269" x="9363075" y="1701800"/>
          <p14:tracePt t="13285" x="9413875" y="1689100"/>
          <p14:tracePt t="13299" x="9437688" y="1689100"/>
          <p14:tracePt t="13301" x="9463088" y="1676400"/>
          <p14:tracePt t="13316" x="9525000" y="1676400"/>
          <p14:tracePt t="13331" x="9563100" y="1676400"/>
          <p14:tracePt t="13348" x="9601200" y="1676400"/>
          <p14:tracePt t="13350" x="9613900" y="1676400"/>
          <p14:tracePt t="13363" x="9626600" y="1676400"/>
          <p14:tracePt t="13424" x="9637713" y="1676400"/>
          <p14:tracePt t="13440" x="9650413" y="1676400"/>
          <p14:tracePt t="13471" x="9663113" y="1676400"/>
          <p14:tracePt t="13488" x="9675813" y="1652588"/>
          <p14:tracePt t="13549" x="9688513" y="1652588"/>
          <p14:tracePt t="13566" x="9739313" y="1652588"/>
          <p14:tracePt t="13598" x="9750425" y="1652588"/>
          <p14:tracePt t="14077" x="9626600" y="1727200"/>
          <p14:tracePt t="14097" x="9501188" y="1827213"/>
          <p14:tracePt t="14113" x="9413875" y="1889125"/>
          <p14:tracePt t="14128" x="9301163" y="1978025"/>
          <p14:tracePt t="14145" x="9224963" y="2014538"/>
          <p14:tracePt t="14161" x="9199563" y="2052638"/>
          <p14:tracePt t="14180" x="9150350" y="2078038"/>
          <p14:tracePt t="14182" x="9137650" y="2101850"/>
          <p14:tracePt t="14190" x="9099550" y="2114550"/>
          <p14:tracePt t="14239" x="8975725" y="2227263"/>
          <p14:tracePt t="14240" x="8924925" y="2265363"/>
          <p14:tracePt t="14255" x="8863013" y="2327275"/>
          <p14:tracePt t="14270" x="8799513" y="2365375"/>
          <p14:tracePt t="14284" x="8750300" y="2414588"/>
          <p14:tracePt t="14301" x="8712200" y="2465388"/>
          <p14:tracePt t="14316" x="8674100" y="2503488"/>
          <p14:tracePt t="14317" x="8661400" y="2527300"/>
          <p14:tracePt t="14332" x="8637588" y="2540000"/>
          <p14:tracePt t="14334" x="8637588" y="2552700"/>
          <p14:tracePt t="14347" x="8624888" y="2565400"/>
          <p14:tracePt t="14862" x="8599488" y="2578100"/>
          <p14:tracePt t="14879" x="8537575" y="2590800"/>
          <p14:tracePt t="14894" x="8448675" y="2603500"/>
          <p14:tracePt t="14910" x="8348663" y="2616200"/>
          <p14:tracePt t="14924" x="8274050" y="2616200"/>
          <p14:tracePt t="14940" x="8199438" y="2616200"/>
          <p14:tracePt t="14965" x="8035925" y="2616200"/>
          <p14:tracePt t="15011" x="7561263" y="2678113"/>
          <p14:tracePt t="15013" x="7459663" y="2716213"/>
          <p14:tracePt t="15035" x="7285038" y="2778125"/>
          <p14:tracePt t="15037" x="7223125" y="2790825"/>
          <p14:tracePt t="15050" x="7097713" y="2840038"/>
          <p14:tracePt t="15065" x="6921500" y="2916238"/>
          <p14:tracePt t="15081" x="6708775" y="3003550"/>
          <p14:tracePt t="15097" x="6459538" y="3078163"/>
          <p14:tracePt t="15114" x="6170613" y="3178175"/>
          <p14:tracePt t="15128" x="5895975" y="3267075"/>
          <p14:tracePt t="15145" x="5619750" y="3341688"/>
          <p14:tracePt t="15159" x="5370513" y="3467100"/>
          <p14:tracePt t="15180" x="5068888" y="3603625"/>
          <p14:tracePt t="15182" x="4932363" y="3667125"/>
          <p14:tracePt t="15189" x="4806950" y="3729038"/>
          <p14:tracePt t="15218" x="4430713" y="3916363"/>
          <p14:tracePt t="15223" x="4281488" y="4005263"/>
          <p14:tracePt t="15238" x="4017963" y="4154488"/>
          <p14:tracePt t="15254" x="3692525" y="4379913"/>
          <p14:tracePt t="15270" x="3354388" y="4554538"/>
          <p14:tracePt t="15285" x="3067050" y="4730750"/>
          <p14:tracePt t="15301" x="2816225" y="4905375"/>
          <p14:tracePt t="15317" x="2565400" y="5092700"/>
          <p14:tracePt t="15333" x="2390775" y="5218113"/>
          <p14:tracePt t="15347" x="2278063" y="5281613"/>
          <p14:tracePt t="15363" x="2139950" y="5381625"/>
          <p14:tracePt t="15380" x="2027238" y="5530850"/>
          <p14:tracePt t="15404" x="1965325" y="5607050"/>
          <p14:tracePt t="15406" x="1952625" y="5630863"/>
          <p14:tracePt t="15424" x="1903413" y="5681663"/>
          <p14:tracePt t="15440" x="1852613" y="5743575"/>
          <p14:tracePt t="15458" x="1839913" y="5781675"/>
          <p14:tracePt t="15472" x="1839913" y="5819775"/>
          <p14:tracePt t="15487" x="1839913" y="5843588"/>
          <p14:tracePt t="15549" x="1914525" y="5843588"/>
          <p14:tracePt t="15566" x="2052638" y="5843588"/>
          <p14:tracePt t="15581" x="2190750" y="5832475"/>
          <p14:tracePt t="15598" x="2328863" y="5781675"/>
          <p14:tracePt t="15614" x="2441575" y="5756275"/>
          <p14:tracePt t="15631" x="2503488" y="5707063"/>
          <p14:tracePt t="15644" x="2516188" y="5694363"/>
          <p14:tracePt t="15646" x="2528888" y="5681663"/>
          <p14:tracePt t="15662" x="2578100" y="5656263"/>
          <p14:tracePt t="15674" x="2603500" y="5643563"/>
          <p14:tracePt t="15700" x="2678113" y="5619750"/>
          <p14:tracePt t="15702" x="2716213" y="5594350"/>
          <p14:tracePt t="15726" x="2828925" y="5543550"/>
          <p14:tracePt t="15736" x="2854325" y="5530850"/>
          <p14:tracePt t="15753" x="2890838" y="5518150"/>
          <p14:tracePt t="15770" x="2916238" y="5507038"/>
          <p14:tracePt t="15793" x="2941638" y="5481638"/>
          <p14:tracePt t="15806" x="2967038" y="5456238"/>
          <p14:tracePt t="15817" x="2979738" y="5456238"/>
          <p14:tracePt t="15833" x="3003550" y="5430838"/>
          <p14:tracePt t="15848" x="3054350" y="5407025"/>
          <p14:tracePt t="15864" x="3092450" y="5381625"/>
          <p14:tracePt t="15879" x="3141663" y="5343525"/>
          <p14:tracePt t="15896" x="3192463" y="5318125"/>
          <p14:tracePt t="15910" x="3228975" y="5294313"/>
          <p14:tracePt t="15930" x="3254375" y="5281613"/>
          <p14:tracePt t="16729" x="3267075" y="5318125"/>
          <p14:tracePt t="16738" x="3267075" y="5330825"/>
          <p14:tracePt t="16753" x="3254375" y="5368925"/>
          <p14:tracePt t="16769" x="3241675" y="5394325"/>
          <p14:tracePt t="16785" x="3192463" y="5456238"/>
          <p14:tracePt t="16800" x="3179763" y="5494338"/>
          <p14:tracePt t="16818" x="3141663" y="5556250"/>
          <p14:tracePt t="16832" x="3141663" y="5630863"/>
          <p14:tracePt t="16846" x="3141663" y="5694363"/>
          <p14:tracePt t="16862" x="3141663" y="5743575"/>
          <p14:tracePt t="16879" x="3192463" y="5807075"/>
          <p14:tracePt t="16895" x="3354388" y="5894388"/>
          <p14:tracePt t="16910" x="3617913" y="5956300"/>
          <p14:tracePt t="16928" x="3979863" y="6069013"/>
          <p14:tracePt t="16941" x="4656138" y="6169025"/>
          <p14:tracePt t="16957" x="5157788" y="6245225"/>
          <p14:tracePt t="17000" x="6021388" y="6332538"/>
          <p14:tracePt t="17018" x="6221413" y="6332538"/>
          <p14:tracePt t="17034" x="6421438" y="6332538"/>
          <p14:tracePt t="17052" x="6572250" y="6332538"/>
          <p14:tracePt t="17053" x="6634163" y="6332538"/>
          <p14:tracePt t="17065" x="6708775" y="6307138"/>
          <p14:tracePt t="17080" x="6772275" y="6257925"/>
          <p14:tracePt t="17097" x="6808788" y="6219825"/>
          <p14:tracePt t="17114" x="6834188" y="6157913"/>
          <p14:tracePt t="17129" x="6859588" y="6081713"/>
          <p14:tracePt t="17147" x="6897688" y="5994400"/>
          <p14:tracePt t="17160" x="6946900" y="5868988"/>
          <p14:tracePt t="17175" x="6959600" y="5794375"/>
          <p14:tracePt t="17205" x="6985000" y="5619750"/>
          <p14:tracePt t="17222" x="7010400" y="5518150"/>
          <p14:tracePt t="17238" x="7021513" y="5481638"/>
          <p14:tracePt t="17256" x="7046913" y="5407025"/>
          <p14:tracePt t="17269" x="7059613" y="5368925"/>
          <p14:tracePt t="17285" x="7059613" y="5343525"/>
          <p14:tracePt t="17315" x="7059613" y="5330825"/>
          <p14:tracePt t="17351" x="7059613" y="5318125"/>
          <p14:tracePt t="18146" x="7085013" y="5305425"/>
          <p14:tracePt t="18162" x="7097713" y="5305425"/>
          <p14:tracePt t="18300" x="7159625" y="5330825"/>
          <p14:tracePt t="18302" x="7235825" y="5343525"/>
          <p14:tracePt t="18315" x="7310438" y="5381625"/>
          <p14:tracePt t="18332" x="7485063" y="5430838"/>
          <p14:tracePt t="18334" x="7585075" y="5443538"/>
          <p14:tracePt t="18347" x="7697788" y="5443538"/>
          <p14:tracePt t="18363" x="7897813" y="5443538"/>
          <p14:tracePt t="18378" x="8135938" y="5443538"/>
          <p14:tracePt t="18381" x="8248650" y="5443538"/>
          <p14:tracePt t="18395" x="8386763" y="5430838"/>
          <p14:tracePt t="18397" x="8524875" y="5418138"/>
          <p14:tracePt t="18408" x="8637588" y="5381625"/>
          <p14:tracePt t="18424" x="8899525" y="5305425"/>
          <p14:tracePt t="18440" x="9075738" y="5268913"/>
          <p14:tracePt t="18456" x="9250363" y="5205413"/>
          <p14:tracePt t="18472" x="9363075" y="5181600"/>
          <p14:tracePt t="18487" x="9488488" y="5130800"/>
          <p14:tracePt t="18502" x="9563100" y="5092700"/>
          <p14:tracePt t="18518" x="9637713" y="5043488"/>
          <p14:tracePt t="18534" x="9688513" y="5018088"/>
          <p14:tracePt t="18550" x="9739313" y="5005388"/>
          <p14:tracePt t="18566" x="9750425" y="4992688"/>
          <p14:tracePt t="18581" x="9763125" y="4968875"/>
          <p14:tracePt t="18598" x="9788525" y="4943475"/>
          <p14:tracePt t="18614" x="9826625" y="4892675"/>
          <p14:tracePt t="18629" x="9852025" y="4856163"/>
          <p14:tracePt t="18679" x="9852025" y="4818063"/>
          <p14:tracePt t="18690" x="9852025" y="4805363"/>
          <p14:tracePt t="18706" x="9852025" y="4792663"/>
          <p14:tracePt t="18723" x="9852025" y="4779963"/>
          <p14:tracePt t="18784" x="9826625" y="4756150"/>
          <p14:tracePt t="18800" x="9788525" y="4705350"/>
          <p14:tracePt t="18815" x="9750425" y="4656138"/>
          <p14:tracePt t="18831" x="9713913" y="4592638"/>
          <p14:tracePt t="18847" x="9675813" y="4543425"/>
          <p14:tracePt t="18862" x="9650413" y="4492625"/>
          <p14:tracePt t="18879" x="9637713" y="4443413"/>
          <p14:tracePt t="18894" x="9613900" y="4405313"/>
          <p14:tracePt t="18910" x="9613900" y="4379913"/>
          <p14:tracePt t="18927" x="9588500" y="4341813"/>
          <p14:tracePt t="18941" x="9588500" y="4305300"/>
          <p14:tracePt t="18957" x="9575800" y="4292600"/>
          <p14:tracePt t="18974" x="9550400" y="4254500"/>
          <p14:tracePt t="18987" x="9550400" y="4241800"/>
          <p14:tracePt t="19003" x="9537700" y="4241800"/>
          <p14:tracePt t="19019" x="9537700" y="4230688"/>
          <p14:tracePt t="19035" x="9537700" y="4217988"/>
          <p14:tracePt t="19212" x="9537700" y="4192588"/>
          <p14:tracePt t="19222" x="9537700" y="4179888"/>
          <p14:tracePt t="19269" x="9537700" y="4154488"/>
          <p14:tracePt t="19284" x="9550400" y="4141788"/>
          <p14:tracePt t="19299" x="9575800" y="4129088"/>
          <p14:tracePt t="19318" x="9637713" y="4117975"/>
          <p14:tracePt t="19334" x="9726613" y="4092575"/>
          <p14:tracePt t="19350" x="9813925" y="4092575"/>
          <p14:tracePt t="19364" x="9863138" y="4079875"/>
          <p14:tracePt t="19366" x="9913938" y="4067175"/>
          <p14:tracePt t="19381" x="10013950" y="4054475"/>
          <p14:tracePt t="19395" x="10026650" y="4054475"/>
          <p14:tracePt t="19398" x="10064750" y="4041775"/>
          <p14:tracePt t="19414" x="10088563" y="4029075"/>
          <p14:tracePt t="19582" x="10101263" y="4029075"/>
          <p14:tracePt t="19597" x="10113963" y="4029075"/>
          <p14:tracePt t="20003" x="10113963" y="4041775"/>
          <p14:tracePt t="20034" x="10113963" y="4079875"/>
          <p14:tracePt t="20049" x="10113963" y="4105275"/>
          <p14:tracePt t="20065" x="10113963" y="4129088"/>
          <p14:tracePt t="20081" x="10113963" y="4154488"/>
          <p14:tracePt t="20096" x="10126663" y="4179888"/>
          <p14:tracePt t="20113" x="10126663" y="4205288"/>
          <p14:tracePt t="20128" x="10139363" y="4230688"/>
          <p14:tracePt t="20144" x="10139363" y="4254500"/>
          <p14:tracePt t="20158" x="10152063" y="4267200"/>
          <p14:tracePt t="20174" x="10152063" y="4279900"/>
          <p14:tracePt t="20190" x="10152063" y="4305300"/>
          <p14:tracePt t="20205" x="10164763" y="4305300"/>
          <p14:tracePt t="20222" x="10164763" y="4341813"/>
          <p14:tracePt t="20237" x="10164763" y="4354513"/>
          <p14:tracePt t="20253" x="10164763" y="4379913"/>
          <p14:tracePt t="20269" x="10164763" y="4405313"/>
          <p14:tracePt t="20284" x="10164763" y="4418013"/>
          <p14:tracePt t="20303" x="10164763" y="4443413"/>
          <p14:tracePt t="20351" x="10164763" y="4467225"/>
          <p14:tracePt t="20363" x="10164763" y="4492625"/>
          <p14:tracePt t="20378" x="10164763" y="4505325"/>
          <p14:tracePt t="20381" x="10164763" y="4518025"/>
          <p14:tracePt t="20396" x="10164763" y="4530725"/>
          <p14:tracePt t="20424" x="10164763" y="4554538"/>
          <p14:tracePt t="20440" x="10164763" y="4567238"/>
          <p14:tracePt t="20455" x="10164763" y="4579938"/>
          <p14:tracePt t="20472" x="10164763" y="4605338"/>
          <p14:tracePt t="20487" x="10164763" y="4618038"/>
          <p14:tracePt t="20502" x="10164763" y="4630738"/>
          <p14:tracePt t="20537" x="10164763" y="4643438"/>
          <p14:tracePt t="20549" x="10152063" y="4656138"/>
          <p14:tracePt t="20582" x="10139363" y="4667250"/>
          <p14:tracePt t="20598" x="10139363" y="4679950"/>
          <p14:tracePt t="20613" x="10139363" y="4692650"/>
          <p14:tracePt t="20631" x="10139363" y="4718050"/>
          <p14:tracePt t="20646" x="10126663" y="4743450"/>
          <p14:tracePt t="20683" x="10113963" y="4743450"/>
          <p14:tracePt t="20706" x="10101263" y="4756150"/>
          <p14:tracePt t="21770" x="10101263" y="4768850"/>
          <p14:tracePt t="21786" x="10101263" y="4792663"/>
          <p14:tracePt t="22052" x="10101263" y="4830763"/>
          <p14:tracePt t="22054" x="10101263" y="4868863"/>
          <p14:tracePt t="22079" x="10101263" y="4918075"/>
          <p14:tracePt t="22096" x="10075863" y="4968875"/>
          <p14:tracePt t="22143" x="10075863" y="4981575"/>
          <p14:tracePt t="22158" x="10075863" y="5005388"/>
          <p14:tracePt t="28128" x="10075863" y="5081588"/>
          <p14:tracePt t="28144" x="10075863" y="5143500"/>
          <p14:tracePt t="28160" x="10064750" y="5181600"/>
          <p14:tracePt t="28174" x="10052050" y="5218113"/>
          <p14:tracePt t="28190" x="10039350" y="5281613"/>
          <p14:tracePt t="28207" x="10001250" y="5356225"/>
          <p14:tracePt t="28221" x="9975850" y="5456238"/>
          <p14:tracePt t="28237" x="9952038" y="5581650"/>
          <p14:tracePt t="28252" x="9926638" y="5668963"/>
          <p14:tracePt t="28253" x="9913938" y="5719763"/>
          <p14:tracePt t="28268" x="9888538" y="5832475"/>
          <p14:tracePt t="28269" x="9852025" y="5919788"/>
          <p14:tracePt t="28285" x="9826625" y="6056313"/>
          <p14:tracePt t="28299" x="9775825" y="6132513"/>
          <p14:tracePt t="28316" x="9701213" y="6281738"/>
          <p14:tracePt t="28318" x="9675813" y="6332538"/>
          <p14:tracePt t="28331" x="9613900" y="6432550"/>
          <p14:tracePt t="28349" x="9525000" y="6570663"/>
          <p14:tracePt t="28350" x="9463088" y="6632575"/>
          <p14:tracePt t="28363" x="9424988" y="6657975"/>
          <p14:tracePt t="28382" x="9275763" y="6757988"/>
          <p14:tracePt t="28395" x="9212263" y="6796088"/>
          <p14:tracePt t="28398" x="9163050" y="6807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3AB838-421B-431E-8E7F-0D6E59D50220}"/>
              </a:ext>
            </a:extLst>
          </p:cNvPr>
          <p:cNvSpPr txBox="1"/>
          <p:nvPr/>
        </p:nvSpPr>
        <p:spPr>
          <a:xfrm>
            <a:off x="1985210" y="901874"/>
            <a:ext cx="8241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оқу мақсатымыз: </a:t>
            </a: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сөйлемнен қаратпа сөзді табамыз, тыныс белгісін қоюды үйренеміз. Мәтін туралы білімімізді толықтыра түсеміз.</a:t>
            </a:r>
            <a:endParaRPr lang="ru-KZ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F1452B8-C537-4475-9A34-4BA9737E5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7513"/>
              </p:ext>
            </p:extLst>
          </p:nvPr>
        </p:nvGraphicFramePr>
        <p:xfrm>
          <a:off x="802314" y="2415545"/>
          <a:ext cx="10471275" cy="2204580"/>
        </p:xfrm>
        <a:graphic>
          <a:graphicData uri="http://schemas.openxmlformats.org/drawingml/2006/table">
            <a:tbl>
              <a:tblPr firstRow="1" firstCol="1" bandRow="1"/>
              <a:tblGrid>
                <a:gridCol w="2773083">
                  <a:extLst>
                    <a:ext uri="{9D8B030D-6E8A-4147-A177-3AD203B41FA5}">
                      <a16:colId xmlns:a16="http://schemas.microsoft.com/office/drawing/2014/main" val="40259553"/>
                    </a:ext>
                  </a:extLst>
                </a:gridCol>
                <a:gridCol w="7698192">
                  <a:extLst>
                    <a:ext uri="{9D8B030D-6E8A-4147-A177-3AD203B41FA5}">
                      <a16:colId xmlns:a16="http://schemas.microsoft.com/office/drawing/2014/main" val="2528581183"/>
                    </a:ext>
                  </a:extLst>
                </a:gridCol>
              </a:tblGrid>
              <a:tr h="2204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k-KZ" sz="2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Бағалау критерийі:</a:t>
                      </a:r>
                      <a:endParaRPr lang="ru-KZ" sz="2800" b="1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k-KZ" sz="2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kk-KZ" sz="2800" b="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Сөйлемнен қаратпа  сөздерді табады және олардың тыныс белгісін дұрыс қояды. Мәтін туралы білімін толықтырады.</a:t>
                      </a:r>
                      <a:endParaRPr lang="ru-KZ" sz="28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913802"/>
                  </a:ext>
                </a:extLst>
              </a:tr>
            </a:tbl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932F2266-1EC3-432E-A777-E80D32A5F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9168E8-8674-4B01-B037-599528B6D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704" y="5257253"/>
            <a:ext cx="2339264" cy="16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2"/>
    </mc:Choice>
    <mc:Fallback xmlns="">
      <p:transition spd="slow" advTm="1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E907B-26AB-4D97-B2CA-D42DDF4D1E7A}"/>
              </a:ext>
            </a:extLst>
          </p:cNvPr>
          <p:cNvSpPr txBox="1"/>
          <p:nvPr/>
        </p:nvSpPr>
        <p:spPr>
          <a:xfrm>
            <a:off x="1077238" y="1227551"/>
            <a:ext cx="9438362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Оқулықтағы 1-жаттығуды оқиық.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kk-KZ" sz="28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kk-KZ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kk-KZ" sz="28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KZ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C225F-2B43-466A-A8B7-B782972157D7}"/>
              </a:ext>
            </a:extLst>
          </p:cNvPr>
          <p:cNvSpPr txBox="1"/>
          <p:nvPr/>
        </p:nvSpPr>
        <p:spPr>
          <a:xfrm>
            <a:off x="665018" y="554183"/>
            <a:ext cx="9324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k-KZ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kk-KZ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kk-KZ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Оқулық 41-43 бет, «Атамұра» баспасы, 2018ж.</a:t>
            </a:r>
            <a:endParaRPr lang="ru-K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56A7E3-9FB1-4683-B328-7727B1B07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1" t="4096" r="7257" b="1784"/>
          <a:stretch/>
        </p:blipFill>
        <p:spPr>
          <a:xfrm>
            <a:off x="1407695" y="1935097"/>
            <a:ext cx="9438362" cy="465688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438C5AB-03E6-4A67-B37E-B185B21D9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81"/>
    </mc:Choice>
    <mc:Fallback xmlns="">
      <p:transition spd="slow" advTm="7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81" x="3394075" y="6215063"/>
          <p14:tracePt t="6427" x="2690813" y="6770688"/>
          <p14:tracePt t="6434" x="2767013" y="6707188"/>
          <p14:tracePt t="6450" x="2928938" y="6545263"/>
          <p14:tracePt t="6466" x="3054350" y="6407150"/>
          <p14:tracePt t="6481" x="3154363" y="6294438"/>
          <p14:tracePt t="6497" x="3279775" y="6132513"/>
          <p14:tracePt t="6513" x="3392488" y="5981700"/>
          <p14:tracePt t="6529" x="3441700" y="5919788"/>
          <p14:tracePt t="6530" x="3505200" y="5856288"/>
          <p14:tracePt t="6545" x="3554413" y="5781675"/>
          <p14:tracePt t="6561" x="3579813" y="5743575"/>
          <p14:tracePt t="6563" x="3605213" y="5707063"/>
          <p14:tracePt t="6580" x="3630613" y="5668963"/>
          <p14:tracePt t="6598" x="3630613" y="5643563"/>
          <p14:tracePt t="6610" x="3643313" y="5630863"/>
          <p14:tracePt t="6614" x="3654425" y="5619750"/>
          <p14:tracePt t="6626" x="3654425" y="5607050"/>
          <p14:tracePt t="6762" x="3492500" y="5568950"/>
          <p14:tracePt t="6779" x="3367088" y="5543550"/>
          <p14:tracePt t="6794" x="3279775" y="5518150"/>
          <p14:tracePt t="6810" x="3179763" y="5481638"/>
          <p14:tracePt t="6826" x="3116263" y="5468938"/>
          <p14:tracePt t="6842" x="3041650" y="5443538"/>
          <p14:tracePt t="6859" x="2967038" y="5407025"/>
          <p14:tracePt t="6873" x="2879725" y="5356225"/>
          <p14:tracePt t="6887" x="2678113" y="5294313"/>
          <p14:tracePt t="6903" x="2441575" y="5181600"/>
          <p14:tracePt t="6919" x="2216150" y="5068888"/>
          <p14:tracePt t="6934" x="2027238" y="4930775"/>
          <p14:tracePt t="6950" x="1878013" y="4818063"/>
          <p14:tracePt t="6966" x="1752600" y="4730750"/>
          <p14:tracePt t="6989" x="1665288" y="4592638"/>
          <p14:tracePt t="6997" x="1614488" y="4518025"/>
          <p14:tracePt t="7013" x="1565275" y="4405313"/>
          <p14:tracePt t="7030" x="1476375" y="4267200"/>
          <p14:tracePt t="7045" x="1427163" y="4167188"/>
          <p14:tracePt t="7061" x="1389063" y="4067175"/>
          <p14:tracePt t="7077" x="1339850" y="3941763"/>
          <p14:tracePt t="7095" x="1327150" y="3803650"/>
          <p14:tracePt t="7108" x="1314450" y="3703638"/>
          <p14:tracePt t="7121" x="1314450" y="3641725"/>
          <p14:tracePt t="7163" x="1314450" y="3441700"/>
          <p14:tracePt t="7185" x="1376363" y="3378200"/>
          <p14:tracePt t="7201" x="1389063" y="3354388"/>
          <p14:tracePt t="7218" x="1476375" y="3303588"/>
          <p14:tracePt t="7233" x="1539875" y="3290888"/>
          <p14:tracePt t="7248" x="1577975" y="3267075"/>
          <p14:tracePt t="7249" x="1639888" y="3241675"/>
          <p14:tracePt t="7264" x="1689100" y="3241675"/>
          <p14:tracePt t="7266" x="1752600" y="3228975"/>
          <p14:tracePt t="7279" x="1814513" y="3228975"/>
          <p14:tracePt t="7296" x="1914525" y="3228975"/>
          <p14:tracePt t="7297" x="1965325" y="3228975"/>
          <p14:tracePt t="7310" x="2052638" y="3228975"/>
          <p14:tracePt t="7328" x="2252663" y="3228975"/>
          <p14:tracePt t="7331" x="2365375" y="3228975"/>
          <p14:tracePt t="7341" x="2503488" y="3228975"/>
          <p14:tracePt t="7358" x="2778125" y="3228975"/>
          <p14:tracePt t="7361" x="2941638" y="3228975"/>
          <p14:tracePt t="7371" x="3116263" y="3228975"/>
          <p14:tracePt t="7391" x="3417888" y="3290888"/>
          <p14:tracePt t="7403" x="3743325" y="3341688"/>
          <p14:tracePt t="7419" x="4056063" y="3378200"/>
          <p14:tracePt t="7435" x="4368800" y="3429000"/>
          <p14:tracePt t="7451" x="4656138" y="3467100"/>
          <p14:tracePt t="7468" x="4906963" y="3479800"/>
          <p14:tracePt t="7482" x="5181600" y="3479800"/>
          <p14:tracePt t="7498" x="5495925" y="3479800"/>
          <p14:tracePt t="7514" x="5821363" y="3516313"/>
          <p14:tracePt t="7539" x="6259513" y="3554413"/>
          <p14:tracePt t="7565" x="6659563" y="3603625"/>
          <p14:tracePt t="7578" x="6797675" y="3616325"/>
          <p14:tracePt t="7580" x="6934200" y="3629025"/>
          <p14:tracePt t="7600" x="7223125" y="3654425"/>
          <p14:tracePt t="7601" x="7272338" y="3679825"/>
          <p14:tracePt t="7642" x="7748588" y="3754438"/>
          <p14:tracePt t="7644" x="7886700" y="3767138"/>
          <p14:tracePt t="7653" x="8023225" y="3779838"/>
          <p14:tracePt t="7671" x="8312150" y="3841750"/>
          <p14:tracePt t="7685" x="8524875" y="3879850"/>
          <p14:tracePt t="7701" x="8686800" y="3905250"/>
          <p14:tracePt t="7717" x="8763000" y="3941763"/>
          <p14:tracePt t="7732" x="8774113" y="3941763"/>
          <p14:tracePt t="7748" x="8799513" y="3967163"/>
          <p14:tracePt t="7764" x="8799513" y="3979863"/>
          <p14:tracePt t="7780" x="8812213" y="3992563"/>
          <p14:tracePt t="7796" x="8824913" y="4017963"/>
          <p14:tracePt t="7813" x="8824913" y="4079875"/>
          <p14:tracePt t="7827" x="8824913" y="4141788"/>
          <p14:tracePt t="7842" x="8824913" y="4192588"/>
          <p14:tracePt t="7859" x="8824913" y="4267200"/>
          <p14:tracePt t="7875" x="8824913" y="4341813"/>
          <p14:tracePt t="7892" x="8786813" y="4392613"/>
          <p14:tracePt t="7903" x="8763000" y="4430713"/>
          <p14:tracePt t="7939" x="8686800" y="4530725"/>
          <p14:tracePt t="7950" x="8661400" y="4554538"/>
          <p14:tracePt t="7967" x="8574088" y="4618038"/>
          <p14:tracePt t="7995" x="8324850" y="4718050"/>
          <p14:tracePt t="8015" x="8199438" y="4768850"/>
          <p14:tracePt t="8030" x="8061325" y="4843463"/>
          <p14:tracePt t="8046" x="7886700" y="4918075"/>
          <p14:tracePt t="8060" x="7661275" y="4992688"/>
          <p14:tracePt t="8079" x="7423150" y="5081588"/>
          <p14:tracePt t="8096" x="7146925" y="5143500"/>
          <p14:tracePt t="8099" x="7021513" y="5194300"/>
          <p14:tracePt t="8107" x="6897688" y="5218113"/>
          <p14:tracePt t="8125" x="6596063" y="5305425"/>
          <p14:tracePt t="8140" x="6346825" y="5381625"/>
          <p14:tracePt t="8155" x="6134100" y="5443538"/>
          <p14:tracePt t="8170" x="5957888" y="5518150"/>
          <p14:tracePt t="8186" x="5745163" y="5581650"/>
          <p14:tracePt t="8202" x="5545138" y="5643563"/>
          <p14:tracePt t="8216" x="5419725" y="5668963"/>
          <p14:tracePt t="8218" x="5307013" y="5681663"/>
          <p14:tracePt t="8233" x="5106988" y="5719763"/>
          <p14:tracePt t="8248" x="5045075" y="5732463"/>
          <p14:tracePt t="8250" x="4994275" y="5732463"/>
          <p14:tracePt t="8264" x="4956175" y="5732463"/>
          <p14:tracePt t="8281" x="4881563" y="5732463"/>
          <p14:tracePt t="8296" x="4868863" y="5732463"/>
          <p14:tracePt t="8298" x="4819650" y="5732463"/>
          <p14:tracePt t="8310" x="4781550" y="5732463"/>
          <p14:tracePt t="8326" x="4681538" y="5732463"/>
          <p14:tracePt t="8329" x="4630738" y="5732463"/>
          <p14:tracePt t="8342" x="4606925" y="5732463"/>
          <p14:tracePt t="8346" x="4581525" y="5732463"/>
          <p14:tracePt t="8361" x="4568825" y="5732463"/>
          <p14:tracePt t="8362" x="4556125" y="5732463"/>
          <p14:tracePt t="9784" x="4581525" y="5707063"/>
          <p14:tracePt t="9795" x="4581525" y="5668963"/>
          <p14:tracePt t="9811" x="4630738" y="5594350"/>
          <p14:tracePt t="9826" x="4706938" y="5507038"/>
          <p14:tracePt t="9842" x="4743450" y="5430838"/>
          <p14:tracePt t="9858" x="4743450" y="5394325"/>
          <p14:tracePt t="9871" x="4756150" y="5381625"/>
          <p14:tracePt t="9897" x="4756150" y="5281613"/>
          <p14:tracePt t="9918" x="4756150" y="5205413"/>
          <p14:tracePt t="9935" x="4756150" y="5143500"/>
          <p14:tracePt t="9950" x="4756150" y="5056188"/>
          <p14:tracePt t="9966" x="4756150" y="4968875"/>
          <p14:tracePt t="9982" x="4732338" y="4856163"/>
          <p14:tracePt t="9997" x="4719638" y="4792663"/>
          <p14:tracePt t="10013" x="4706938" y="4679950"/>
          <p14:tracePt t="10029" x="4681538" y="4592638"/>
          <p14:tracePt t="10043" x="4668838" y="4467225"/>
          <p14:tracePt t="10060" x="4619625" y="4341813"/>
          <p14:tracePt t="10079" x="4594225" y="4192588"/>
          <p14:tracePt t="10118" x="4443413" y="3892550"/>
          <p14:tracePt t="10131" x="4406900" y="3841750"/>
          <p14:tracePt t="10132" x="4356100" y="3779838"/>
          <p14:tracePt t="10153" x="4143375" y="3641725"/>
          <p14:tracePt t="10169" x="3917950" y="3516313"/>
          <p14:tracePt t="10184" x="3779838" y="3467100"/>
          <p14:tracePt t="10185" x="3617913" y="3416300"/>
          <p14:tracePt t="10200" x="3392488" y="3354388"/>
          <p14:tracePt t="10201" x="3179763" y="3290888"/>
          <p14:tracePt t="10216" x="2941638" y="3228975"/>
          <p14:tracePt t="10218" x="2803525" y="3203575"/>
          <p14:tracePt t="10231" x="2667000" y="3141663"/>
          <p14:tracePt t="10247" x="2441575" y="3090863"/>
          <p14:tracePt t="10263" x="2203450" y="3041650"/>
          <p14:tracePt t="10278" x="2014538" y="3016250"/>
          <p14:tracePt t="10294" x="1878013" y="3016250"/>
          <p14:tracePt t="10310" x="1714500" y="3028950"/>
          <p14:tracePt t="10325" x="1565275" y="3103563"/>
          <p14:tracePt t="10342" x="1427163" y="3165475"/>
          <p14:tracePt t="10346" x="1363663" y="3228975"/>
          <p14:tracePt t="10356" x="1327150" y="3267075"/>
          <p14:tracePt t="10372" x="1239838" y="3390900"/>
          <p14:tracePt t="10398" x="1150938" y="3567113"/>
          <p14:tracePt t="10402" x="1114425" y="3654425"/>
          <p14:tracePt t="10420" x="1089025" y="3829050"/>
          <p14:tracePt t="10435" x="1063625" y="3992563"/>
          <p14:tracePt t="10450" x="1089025" y="4167188"/>
          <p14:tracePt t="10467" x="1189038" y="4341813"/>
          <p14:tracePt t="10483" x="1276350" y="4443413"/>
          <p14:tracePt t="10498" x="1339850" y="4505325"/>
          <p14:tracePt t="10513" x="1363663" y="4530725"/>
          <p14:tracePt t="10529" x="1414463" y="4567238"/>
          <p14:tracePt t="10547" x="1514475" y="4630738"/>
          <p14:tracePt t="10575" x="1739900" y="4730750"/>
          <p14:tracePt t="10603" x="1852613" y="4805363"/>
          <p14:tracePt t="10609" x="1890713" y="4818063"/>
          <p14:tracePt t="10611" x="1903413" y="4843463"/>
          <p14:tracePt t="10621" x="1939925" y="4856163"/>
          <p14:tracePt t="10637" x="2039938" y="4918075"/>
          <p14:tracePt t="10653" x="2239963" y="5030788"/>
          <p14:tracePt t="10668" x="2403475" y="5118100"/>
          <p14:tracePt t="10684" x="2516188" y="5205413"/>
          <p14:tracePt t="10700" x="2603500" y="5256213"/>
          <p14:tracePt t="10717" x="2703513" y="5318125"/>
          <p14:tracePt t="10733" x="2867025" y="5394325"/>
          <p14:tracePt t="10750" x="3028950" y="5456238"/>
          <p14:tracePt t="10765" x="3167063" y="5518150"/>
          <p14:tracePt t="10781" x="3367088" y="5568950"/>
          <p14:tracePt t="10795" x="3679825" y="5656263"/>
          <p14:tracePt t="10811" x="4056063" y="5768975"/>
          <p14:tracePt t="10830" x="4430713" y="5868988"/>
          <p14:tracePt t="10842" x="4568825" y="5919788"/>
          <p14:tracePt t="10858" x="4594225" y="5919788"/>
          <p14:tracePt t="10966" x="4619625" y="5919788"/>
          <p14:tracePt t="10981" x="4630738" y="5919788"/>
          <p14:tracePt t="11046" x="4668838" y="5894388"/>
          <p14:tracePt t="11060" x="4681538" y="5868988"/>
          <p14:tracePt t="11075" x="4681538" y="5856288"/>
          <p14:tracePt t="11091" x="4681538" y="5832475"/>
          <p14:tracePt t="11107" x="4694238" y="5832475"/>
          <p14:tracePt t="11121" x="4694238" y="5794375"/>
          <p14:tracePt t="11137" x="4706938" y="5756275"/>
          <p14:tracePt t="11154" x="4706938" y="5732463"/>
          <p14:tracePt t="11513" x="4756150" y="5719763"/>
          <p14:tracePt t="11529" x="4794250" y="5719763"/>
          <p14:tracePt t="11624" x="4806950" y="5719763"/>
          <p14:tracePt t="11654" x="4806950" y="5694363"/>
          <p14:tracePt t="11669" x="4806950" y="5681663"/>
          <p14:tracePt t="11684" x="4806950" y="5643563"/>
          <p14:tracePt t="11700" x="4806950" y="5594350"/>
          <p14:tracePt t="11717" x="4806950" y="5543550"/>
          <p14:tracePt t="11734" x="4806950" y="5468938"/>
          <p14:tracePt t="11747" x="4806950" y="5394325"/>
          <p14:tracePt t="11764" x="4806950" y="5305425"/>
          <p14:tracePt t="11780" x="4832350" y="5143500"/>
          <p14:tracePt t="11796" x="4856163" y="4981575"/>
          <p14:tracePt t="11811" x="4881563" y="4818063"/>
          <p14:tracePt t="11829" x="4919663" y="4656138"/>
          <p14:tracePt t="11842" x="4945063" y="4492625"/>
          <p14:tracePt t="11858" x="4981575" y="4418013"/>
          <p14:tracePt t="11860" x="4994275" y="4354513"/>
          <p14:tracePt t="11871" x="5057775" y="4292600"/>
          <p14:tracePt t="11898" x="5345113" y="4005263"/>
          <p14:tracePt t="11918" x="5645150" y="3829050"/>
          <p14:tracePt t="11934" x="5908675" y="3703638"/>
          <p14:tracePt t="11950" x="6134100" y="3603625"/>
          <p14:tracePt t="11965" x="6334125" y="3529013"/>
          <p14:tracePt t="11981" x="6521450" y="3467100"/>
          <p14:tracePt t="11997" x="6708775" y="3416300"/>
          <p14:tracePt t="12012" x="6834188" y="3403600"/>
          <p14:tracePt t="12031" x="6946900" y="3403600"/>
          <p14:tracePt t="12046" x="7034213" y="3403600"/>
          <p14:tracePt t="12062" x="7134225" y="3429000"/>
          <p14:tracePt t="12078" x="7210425" y="3490913"/>
          <p14:tracePt t="12093" x="7259638" y="3541713"/>
          <p14:tracePt t="12107" x="7323138" y="3616325"/>
          <p14:tracePt t="12126" x="7372350" y="3703638"/>
          <p14:tracePt t="12142" x="7459663" y="3867150"/>
          <p14:tracePt t="12158" x="7561263" y="4054475"/>
          <p14:tracePt t="12169" x="7610475" y="4217988"/>
          <p14:tracePt t="12196" x="7648575" y="4443413"/>
          <p14:tracePt t="12216" x="7648575" y="4567238"/>
          <p14:tracePt t="12218" x="7648575" y="4630738"/>
          <p14:tracePt t="12231" x="7648575" y="4679950"/>
          <p14:tracePt t="12247" x="7648575" y="4818063"/>
          <p14:tracePt t="12263" x="7635875" y="4956175"/>
          <p14:tracePt t="12278" x="7597775" y="5092700"/>
          <p14:tracePt t="12294" x="7510463" y="5230813"/>
          <p14:tracePt t="12311" x="7448550" y="5343525"/>
          <p14:tracePt t="12325" x="7348538" y="5418138"/>
          <p14:tracePt t="12342" x="7235825" y="5481638"/>
          <p14:tracePt t="12358" x="7134225" y="5530850"/>
          <p14:tracePt t="12374" x="7085013" y="5530850"/>
          <p14:tracePt t="12389" x="7010400" y="5543550"/>
          <p14:tracePt t="12407" x="6946900" y="5543550"/>
          <p14:tracePt t="12410" x="6910388" y="5543550"/>
          <p14:tracePt t="12418" x="6872288" y="5543550"/>
          <p14:tracePt t="12436" x="6808788" y="5543550"/>
          <p14:tracePt t="12452" x="6734175" y="5543550"/>
          <p14:tracePt t="12467" x="6634163" y="5507038"/>
          <p14:tracePt t="12481" x="6608763" y="5494338"/>
          <p14:tracePt t="12501" x="6559550" y="5468938"/>
          <p14:tracePt t="20910" x="6396038" y="5556250"/>
          <p14:tracePt t="20919" x="6321425" y="5581650"/>
          <p14:tracePt t="20934" x="6121400" y="5594350"/>
          <p14:tracePt t="20950" x="5908675" y="5594350"/>
          <p14:tracePt t="20965" x="5770563" y="5594350"/>
          <p14:tracePt t="20986" x="5657850" y="5607050"/>
          <p14:tracePt t="20998" x="5607050" y="5607050"/>
          <p14:tracePt t="21012" x="5532438" y="5630863"/>
          <p14:tracePt t="21029" x="5383213" y="5630863"/>
          <p14:tracePt t="21065" x="4956175" y="5619750"/>
          <p14:tracePt t="21066" x="4843463" y="5607050"/>
          <p14:tracePt t="21076" x="4706938" y="5568950"/>
          <p14:tracePt t="21092" x="4468813" y="5530850"/>
          <p14:tracePt t="21106" x="4268788" y="5481638"/>
          <p14:tracePt t="21125" x="4181475" y="5443538"/>
          <p14:tracePt t="21143" x="4156075" y="5418138"/>
          <p14:tracePt t="21154" x="4117975" y="5394325"/>
          <p14:tracePt t="21170" x="4005263" y="5318125"/>
          <p14:tracePt t="21186" x="3856038" y="5256213"/>
          <p14:tracePt t="21202" x="3692525" y="5156200"/>
          <p14:tracePt t="21217" x="3479800" y="5068888"/>
          <p14:tracePt t="21233" x="3279775" y="4968875"/>
          <p14:tracePt t="21248" x="3167063" y="4918075"/>
          <p14:tracePt t="21265" x="3016250" y="4856163"/>
          <p14:tracePt t="21266" x="2954338" y="4830763"/>
          <p14:tracePt t="21281" x="2916238" y="4818063"/>
          <p14:tracePt t="21295" x="2854325" y="4792663"/>
          <p14:tracePt t="21299" x="2841625" y="4792663"/>
          <p14:tracePt t="21310" x="2816225" y="4779963"/>
          <p14:tracePt t="21326" x="2754313" y="4768850"/>
          <p14:tracePt t="21330" x="2703513" y="4756150"/>
          <p14:tracePt t="21342" x="2628900" y="4730750"/>
          <p14:tracePt t="21347" x="2554288" y="4718050"/>
          <p14:tracePt t="21357" x="2503488" y="4679950"/>
          <p14:tracePt t="21363" x="2416175" y="4656138"/>
          <p14:tracePt t="21371" x="2303463" y="4605338"/>
          <p14:tracePt t="21399" x="2103438" y="4530725"/>
          <p14:tracePt t="21407" x="2014538" y="4505325"/>
          <p14:tracePt t="21412" x="1939925" y="4479925"/>
          <p14:tracePt t="21418" x="1852613" y="4443413"/>
          <p14:tracePt t="21436" x="1701800" y="4367213"/>
          <p14:tracePt t="21452" x="1577975" y="4279900"/>
          <p14:tracePt t="21467" x="1414463" y="4167188"/>
          <p14:tracePt t="21482" x="1276350" y="4079875"/>
          <p14:tracePt t="21499" x="1201738" y="4005263"/>
          <p14:tracePt t="21515" x="1139825" y="3941763"/>
          <p14:tracePt t="21531" x="1076325" y="3879850"/>
          <p14:tracePt t="21543" x="1076325" y="3867150"/>
          <p14:tracePt t="21563" x="1038225" y="3803650"/>
          <p14:tracePt t="21578" x="1038225" y="3792538"/>
          <p14:tracePt t="21595" x="1027113" y="3779838"/>
          <p14:tracePt t="21747" x="1027113" y="3754438"/>
          <p14:tracePt t="21873" x="1063625" y="3754438"/>
          <p14:tracePt t="21875" x="1076325" y="3754438"/>
          <p14:tracePt t="21887" x="1101725" y="3754438"/>
          <p14:tracePt t="21962" x="1114425" y="3767138"/>
          <p14:tracePt t="21982" x="1163638" y="3767138"/>
          <p14:tracePt t="21997" x="1189038" y="3792538"/>
          <p14:tracePt t="22013" x="1263650" y="3803650"/>
          <p14:tracePt t="22029" x="1327150" y="3841750"/>
          <p14:tracePt t="22044" x="1376363" y="3841750"/>
          <p14:tracePt t="22060" x="1439863" y="3879850"/>
          <p14:tracePt t="22077" x="1465263" y="3879850"/>
          <p14:tracePt t="22093" x="1514475" y="3892550"/>
          <p14:tracePt t="22109" x="1552575" y="3905250"/>
          <p14:tracePt t="22122" x="1601788" y="3905250"/>
          <p14:tracePt t="22152" x="1665288" y="3916363"/>
          <p14:tracePt t="22155" x="1689100" y="3916363"/>
          <p14:tracePt t="22168" x="1714500" y="3929063"/>
          <p14:tracePt t="22170" x="1739900" y="3929063"/>
          <p14:tracePt t="22184" x="1778000" y="3929063"/>
          <p14:tracePt t="22186" x="1801813" y="3941763"/>
          <p14:tracePt t="22202" x="1865313" y="3941763"/>
          <p14:tracePt t="22217" x="1914525" y="3941763"/>
          <p14:tracePt t="22218" x="1927225" y="3941763"/>
          <p14:tracePt t="22233" x="1952625" y="3967163"/>
          <p14:tracePt t="22234" x="1965325" y="3967163"/>
          <p14:tracePt t="22325" x="1978025" y="3967163"/>
          <p14:tracePt t="22342" x="2003425" y="3967163"/>
          <p14:tracePt t="22356" x="2027238" y="3967163"/>
          <p14:tracePt t="22372" x="2039938" y="3967163"/>
          <p14:tracePt t="22388" x="2052638" y="3967163"/>
          <p14:tracePt t="22403" x="2065338" y="3967163"/>
          <p14:tracePt t="22419" x="2078038" y="3967163"/>
          <p14:tracePt t="22459" x="2078038" y="3954463"/>
          <p14:tracePt t="22481" x="2090738" y="3941763"/>
          <p14:tracePt t="22497" x="2090738" y="3929063"/>
          <p14:tracePt t="23325" x="2139950" y="3929063"/>
          <p14:tracePt t="23358" x="2152650" y="3929063"/>
          <p14:tracePt t="24179" x="2165350" y="3892550"/>
          <p14:tracePt t="24201" x="2178050" y="3879850"/>
          <p14:tracePt t="24202" x="2190750" y="3854450"/>
          <p14:tracePt t="24231" x="2203450" y="3854450"/>
          <p14:tracePt t="24545" x="2203450" y="3841750"/>
          <p14:tracePt t="24607" x="2228850" y="3841750"/>
          <p14:tracePt t="24621" x="2239963" y="3841750"/>
          <p14:tracePt t="24637" x="2252663" y="3841750"/>
          <p14:tracePt t="25529" x="2265363" y="3841750"/>
          <p14:tracePt t="25531" x="2328863" y="3867150"/>
          <p14:tracePt t="25547" x="2603500" y="3979863"/>
          <p14:tracePt t="25562" x="2828925" y="4041775"/>
          <p14:tracePt t="25564" x="3192463" y="4129088"/>
          <p14:tracePt t="25575" x="3530600" y="4205288"/>
          <p14:tracePt t="25578" x="3979863" y="4241800"/>
          <p14:tracePt t="25596" x="4630738" y="4341813"/>
          <p14:tracePt t="25607" x="4994275" y="4379913"/>
          <p14:tracePt t="25610" x="5232400" y="4379913"/>
          <p14:tracePt t="25622" x="5432425" y="4379913"/>
          <p14:tracePt t="25638" x="5719763" y="4379913"/>
          <p14:tracePt t="25657" x="5932488" y="4379913"/>
          <p14:tracePt t="25661" x="6057900" y="4354513"/>
          <p14:tracePt t="25669" x="6157913" y="4318000"/>
          <p14:tracePt t="25711" x="6534150" y="4205288"/>
          <p14:tracePt t="25718" x="6559550" y="4205288"/>
          <p14:tracePt t="25733" x="6646863" y="4154488"/>
          <p14:tracePt t="25747" x="6684963" y="4141788"/>
          <p14:tracePt t="25765" x="6721475" y="4129088"/>
          <p14:tracePt t="25780" x="6746875" y="4105275"/>
          <p14:tracePt t="25795" x="6759575" y="4105275"/>
          <p14:tracePt t="25811" x="6759575" y="4092575"/>
          <p14:tracePt t="25879" x="6797675" y="4017963"/>
          <p14:tracePt t="25903" x="6808788" y="4005263"/>
          <p14:tracePt t="25918" x="6808788" y="3992563"/>
          <p14:tracePt t="25951" x="6808788" y="3967163"/>
          <p14:tracePt t="25965" x="6808788" y="3954463"/>
          <p14:tracePt t="25981" x="6808788" y="3929063"/>
          <p14:tracePt t="26001" x="6808788" y="3905250"/>
          <p14:tracePt t="26002" x="6808788" y="3892550"/>
          <p14:tracePt t="26019" x="6784975" y="3841750"/>
          <p14:tracePt t="26030" x="6784975" y="3829050"/>
          <p14:tracePt t="26046" x="6759575" y="3792538"/>
          <p14:tracePt t="26061" x="6759575" y="3779838"/>
          <p14:tracePt t="26078" x="6734175" y="3741738"/>
          <p14:tracePt t="26093" x="6708775" y="3729038"/>
          <p14:tracePt t="26109" x="6684963" y="3679825"/>
          <p14:tracePt t="26123" x="6672263" y="3667125"/>
          <p14:tracePt t="26138" x="6646863" y="3641725"/>
          <p14:tracePt t="26154" x="6634163" y="3616325"/>
          <p14:tracePt t="26192" x="6621463" y="3603625"/>
          <p14:tracePt t="26216" x="6608763" y="3590925"/>
          <p14:tracePt t="26497" x="6646863" y="3579813"/>
          <p14:tracePt t="26499" x="6684963" y="3579813"/>
          <p14:tracePt t="26535" x="6721475" y="3579813"/>
          <p14:tracePt t="26560" x="6746875" y="3579813"/>
          <p14:tracePt t="26795" x="6734175" y="3590925"/>
          <p14:tracePt t="26811" x="6708775" y="3603625"/>
          <p14:tracePt t="26827" x="6684963" y="3616325"/>
          <p14:tracePt t="26843" x="6646863" y="3629025"/>
          <p14:tracePt t="26856" x="6634163" y="3629025"/>
          <p14:tracePt t="26872" x="6596063" y="3654425"/>
          <p14:tracePt t="26888" x="6572250" y="3654425"/>
          <p14:tracePt t="26903" x="6534150" y="3667125"/>
          <p14:tracePt t="26918" x="6496050" y="3679825"/>
          <p14:tracePt t="26935" x="6459538" y="3703638"/>
          <p14:tracePt t="26950" x="6396038" y="3716338"/>
          <p14:tracePt t="26966" x="6346825" y="3729038"/>
          <p14:tracePt t="26982" x="6296025" y="3741738"/>
          <p14:tracePt t="26997" x="6259513" y="3754438"/>
          <p14:tracePt t="27031" x="6234113" y="3767138"/>
          <p14:tracePt t="27047" x="6196013" y="3779838"/>
          <p14:tracePt t="27060" x="6146800" y="3803650"/>
          <p14:tracePt t="27086" x="6108700" y="3803650"/>
          <p14:tracePt t="27093" x="6096000" y="3816350"/>
          <p14:tracePt t="27153" x="6070600" y="3816350"/>
          <p14:tracePt t="28387" x="6021388" y="3892550"/>
          <p14:tracePt t="28403" x="5957888" y="3967163"/>
          <p14:tracePt t="28418" x="5870575" y="4067175"/>
          <p14:tracePt t="28435" x="5745163" y="4167188"/>
          <p14:tracePt t="28450" x="5583238" y="4341813"/>
          <p14:tracePt t="28466" x="5407025" y="4505325"/>
          <p14:tracePt t="28482" x="5207000" y="4679950"/>
          <p14:tracePt t="28510" x="4719638" y="4943475"/>
          <p14:tracePt t="28530" x="4406900" y="5068888"/>
          <p14:tracePt t="28532" x="4256088" y="5143500"/>
          <p14:tracePt t="28544" x="4130675" y="5181600"/>
          <p14:tracePt t="28561" x="3856038" y="5268913"/>
          <p14:tracePt t="28578" x="3705225" y="5294313"/>
          <p14:tracePt t="28598" x="3541713" y="5294313"/>
          <p14:tracePt t="28609" x="3454400" y="5294313"/>
          <p14:tracePt t="28611" x="3417888" y="5294313"/>
          <p14:tracePt t="28628" x="3292475" y="5294313"/>
          <p14:tracePt t="28644" x="3141663" y="5256213"/>
          <p14:tracePt t="28653" x="3067050" y="5218113"/>
          <p14:tracePt t="28670" x="2979738" y="5205413"/>
          <p14:tracePt t="28685" x="2841625" y="5156200"/>
          <p14:tracePt t="28701" x="2716213" y="5092700"/>
          <p14:tracePt t="28717" x="2628900" y="5056188"/>
          <p14:tracePt t="28732" x="2590800" y="5030788"/>
          <p14:tracePt t="28748" x="2541588" y="4992688"/>
          <p14:tracePt t="28764" x="2503488" y="4956175"/>
          <p14:tracePt t="28780" x="2403475" y="4892675"/>
          <p14:tracePt t="28796" x="2252663" y="4805363"/>
          <p14:tracePt t="28811" x="2152650" y="4730750"/>
          <p14:tracePt t="28826" x="2090738" y="4692650"/>
          <p14:tracePt t="28844" x="2052638" y="4643438"/>
          <p14:tracePt t="28855" x="2014538" y="4630738"/>
          <p14:tracePt t="28884" x="1990725" y="4592638"/>
          <p14:tracePt t="28905" x="1978025" y="4567238"/>
          <p14:tracePt t="28918" x="1965325" y="4554538"/>
          <p14:tracePt t="28934" x="1939925" y="4543425"/>
          <p14:tracePt t="28949" x="1903413" y="4543425"/>
          <p14:tracePt t="28966" x="1827213" y="4505325"/>
          <p14:tracePt t="28981" x="1790700" y="4492625"/>
          <p14:tracePt t="28996" x="1778000" y="4492625"/>
          <p14:tracePt t="29168" x="1765300" y="4479925"/>
          <p14:tracePt t="30557" x="1765300" y="4467225"/>
          <p14:tracePt t="30586" x="1814513" y="4467225"/>
          <p14:tracePt t="30602" x="1839913" y="4467225"/>
          <p14:tracePt t="30622" x="1878013" y="4467225"/>
          <p14:tracePt t="30638" x="1890713" y="4492625"/>
          <p14:tracePt t="30653" x="1914525" y="4505325"/>
          <p14:tracePt t="30669" x="1939925" y="4518025"/>
          <p14:tracePt t="30684" x="2003425" y="4518025"/>
          <p14:tracePt t="30700" x="2027238" y="4518025"/>
          <p14:tracePt t="30716" x="2090738" y="4530725"/>
          <p14:tracePt t="30731" x="2139950" y="4530725"/>
          <p14:tracePt t="30747" x="2190750" y="4530725"/>
          <p14:tracePt t="30763" x="2216150" y="4530725"/>
          <p14:tracePt t="30779" x="2239963" y="4530725"/>
          <p14:tracePt t="30795" x="2265363" y="4530725"/>
          <p14:tracePt t="30811" x="2278063" y="4530725"/>
          <p14:tracePt t="30828" x="2303463" y="4530725"/>
          <p14:tracePt t="30882" x="2378075" y="4518025"/>
          <p14:tracePt t="30895" x="2416175" y="4518025"/>
          <p14:tracePt t="30919" x="2452688" y="4492625"/>
          <p14:tracePt t="30935" x="2503488" y="4492625"/>
          <p14:tracePt t="30950" x="2554288" y="4467225"/>
          <p14:tracePt t="30966" x="2616200" y="4467225"/>
          <p14:tracePt t="30982" x="2654300" y="4454525"/>
          <p14:tracePt t="30997" x="2728913" y="4454525"/>
          <p14:tracePt t="31012" x="2803525" y="4430713"/>
          <p14:tracePt t="31028" x="2890838" y="4418013"/>
          <p14:tracePt t="31044" x="2992438" y="4405313"/>
          <p14:tracePt t="31060" x="3103563" y="4405313"/>
          <p14:tracePt t="31077" x="3192463" y="4405313"/>
          <p14:tracePt t="31092" x="3279775" y="4405313"/>
          <p14:tracePt t="31107" x="3354388" y="4405313"/>
          <p14:tracePt t="31124" x="3454400" y="4405313"/>
          <p14:tracePt t="31138" x="3567113" y="4405313"/>
          <p14:tracePt t="31155" x="3679825" y="4405313"/>
          <p14:tracePt t="31171" x="3767138" y="4405313"/>
          <p14:tracePt t="31186" x="3843338" y="4405313"/>
          <p14:tracePt t="31201" x="3905250" y="4405313"/>
          <p14:tracePt t="31218" x="3979863" y="4405313"/>
          <p14:tracePt t="31232" x="4017963" y="4405313"/>
          <p14:tracePt t="31249" x="4081463" y="4405313"/>
          <p14:tracePt t="31250" x="4117975" y="4405313"/>
          <p14:tracePt t="31263" x="4156075" y="4405313"/>
          <p14:tracePt t="31278" x="4217988" y="4405313"/>
          <p14:tracePt t="31294" x="4268788" y="4405313"/>
          <p14:tracePt t="31311" x="4318000" y="4405313"/>
          <p14:tracePt t="31328" x="4343400" y="4405313"/>
          <p14:tracePt t="31347" x="4394200" y="4405313"/>
          <p14:tracePt t="31358" x="4418013" y="4405313"/>
          <p14:tracePt t="31371" x="4443413" y="4379913"/>
          <p14:tracePt t="31404" x="4456113" y="4379913"/>
          <p14:tracePt t="31427" x="4494213" y="4379913"/>
          <p14:tracePt t="31428" x="4506913" y="4367213"/>
          <p14:tracePt t="31435" x="4518025" y="4367213"/>
          <p14:tracePt t="31453" x="4543425" y="4354513"/>
          <p14:tracePt t="31467" x="4568825" y="4341813"/>
          <p14:tracePt t="31483" x="4581525" y="4341813"/>
          <p14:tracePt t="31498" x="4606925" y="4341813"/>
          <p14:tracePt t="31514" x="4630738" y="4341813"/>
          <p14:tracePt t="31530" x="4643438" y="4341813"/>
          <p14:tracePt t="31545" x="4656138" y="4330700"/>
          <p14:tracePt t="31548" x="4656138" y="4318000"/>
          <p14:tracePt t="31561" x="4668838" y="4318000"/>
          <p14:tracePt t="31565" x="4681538" y="4318000"/>
          <p14:tracePt t="31577" x="4694238" y="4318000"/>
          <p14:tracePt t="31579" x="4706938" y="4305300"/>
          <p14:tracePt t="31667" x="4743450" y="4292600"/>
          <p14:tracePt t="32514" x="4756150" y="4305300"/>
          <p14:tracePt t="32516" x="4756150" y="4318000"/>
          <p14:tracePt t="32530" x="4781550" y="4341813"/>
          <p14:tracePt t="32559" x="4794250" y="4367213"/>
          <p14:tracePt t="32578" x="4819650" y="4392613"/>
          <p14:tracePt t="32596" x="4856163" y="4392613"/>
          <p14:tracePt t="32606" x="4868863" y="4405313"/>
          <p14:tracePt t="32622" x="4894263" y="4418013"/>
          <p14:tracePt t="32638" x="4932363" y="4418013"/>
          <p14:tracePt t="32652" x="4968875" y="4418013"/>
          <p14:tracePt t="32669" x="5045075" y="4430713"/>
          <p14:tracePt t="32703" x="5207000" y="4454525"/>
          <p14:tracePt t="32718" x="5245100" y="4467225"/>
          <p14:tracePt t="32732" x="5270500" y="4467225"/>
          <p14:tracePt t="32747" x="5294313" y="4467225"/>
          <p14:tracePt t="32764" x="5319713" y="4467225"/>
          <p14:tracePt t="32780" x="5332413" y="4467225"/>
          <p14:tracePt t="32796" x="5357813" y="4467225"/>
          <p14:tracePt t="32812" x="5383213" y="4467225"/>
          <p14:tracePt t="32828" x="5394325" y="4467225"/>
          <p14:tracePt t="32843" x="5419725" y="4467225"/>
          <p14:tracePt t="32859" x="5457825" y="4467225"/>
          <p14:tracePt t="32873" x="5457825" y="4454525"/>
          <p14:tracePt t="32877" x="5483225" y="4454525"/>
          <p14:tracePt t="32888" x="5495925" y="4443413"/>
          <p14:tracePt t="32910" x="5557838" y="4418013"/>
          <p14:tracePt t="32918" x="5583238" y="4405313"/>
          <p14:tracePt t="32935" x="5607050" y="4405313"/>
          <p14:tracePt t="32951" x="5632450" y="4379913"/>
          <p14:tracePt t="32966" x="5657850" y="4379913"/>
          <p14:tracePt t="32986" x="5657850" y="4367213"/>
          <p14:tracePt t="32988" x="5670550" y="4354513"/>
          <p14:tracePt t="33012" x="5683250" y="4354513"/>
          <p14:tracePt t="33122" x="5708650" y="4354513"/>
          <p14:tracePt t="33138" x="5719763" y="4341813"/>
          <p14:tracePt t="33139" x="5732463" y="4341813"/>
          <p14:tracePt t="33170" x="5757863" y="4341813"/>
          <p14:tracePt t="33184" x="5770563" y="4341813"/>
          <p14:tracePt t="33200" x="5783263" y="4341813"/>
          <p14:tracePt t="33216" x="5795963" y="4330700"/>
          <p14:tracePt t="33231" x="5808663" y="4330700"/>
          <p14:tracePt t="33247" x="5832475" y="4330700"/>
          <p14:tracePt t="33263" x="5857875" y="4330700"/>
          <p14:tracePt t="33306" x="5870575" y="4330700"/>
          <p14:tracePt t="33312" x="5883275" y="4330700"/>
          <p14:tracePt t="33314" x="5895975" y="4330700"/>
          <p14:tracePt t="33330" x="5932488" y="4330700"/>
          <p14:tracePt t="33357" x="5970588" y="4330700"/>
          <p14:tracePt t="33403" x="5995988" y="4330700"/>
          <p14:tracePt t="33418" x="6008688" y="4330700"/>
          <p14:tracePt t="33435" x="6070600" y="4330700"/>
          <p14:tracePt t="33450" x="6134100" y="4330700"/>
          <p14:tracePt t="33466" x="6170613" y="4330700"/>
          <p14:tracePt t="33482" x="6183313" y="4330700"/>
          <p14:tracePt t="33497" x="6208713" y="4330700"/>
          <p14:tracePt t="33513" x="6221413" y="4330700"/>
          <p14:tracePt t="33530" x="6270625" y="4330700"/>
          <p14:tracePt t="33544" x="6283325" y="4330700"/>
          <p14:tracePt t="33560" x="6308725" y="4330700"/>
          <p14:tracePt t="33579" x="6334125" y="4330700"/>
          <p14:tracePt t="33599" x="6359525" y="4330700"/>
          <p14:tracePt t="33642" x="6459538" y="4305300"/>
          <p14:tracePt t="33653" x="6483350" y="4305300"/>
          <p14:tracePt t="33669" x="6496050" y="4305300"/>
          <p14:tracePt t="33688" x="6521450" y="4305300"/>
          <p14:tracePt t="33700" x="6534150" y="4305300"/>
          <p14:tracePt t="33715" x="6572250" y="4305300"/>
          <p14:tracePt t="33731" x="6596063" y="4305300"/>
          <p14:tracePt t="33748" x="6621463" y="4305300"/>
          <p14:tracePt t="33763" x="6646863" y="4305300"/>
          <p14:tracePt t="33779" x="6672263" y="4292600"/>
          <p14:tracePt t="33795" x="6696075" y="4292600"/>
          <p14:tracePt t="33812" x="6734175" y="4279900"/>
          <p14:tracePt t="33850" x="6784975" y="4279900"/>
          <p14:tracePt t="33871" x="6797675" y="4279900"/>
          <p14:tracePt t="33902" x="6821488" y="4279900"/>
          <p14:tracePt t="33919" x="6834188" y="4279900"/>
          <p14:tracePt t="33935" x="6846888" y="4279900"/>
          <p14:tracePt t="33949" x="6884988" y="4279900"/>
          <p14:tracePt t="33966" x="6910388" y="4279900"/>
          <p14:tracePt t="33996" x="6959600" y="4279900"/>
          <p14:tracePt t="34013" x="6972300" y="4279900"/>
          <p14:tracePt t="34028" x="6997700" y="4279900"/>
          <p14:tracePt t="34045" x="7072313" y="4279900"/>
          <p14:tracePt t="34061" x="7123113" y="4279900"/>
          <p14:tracePt t="34077" x="7159625" y="4279900"/>
          <p14:tracePt t="34091" x="7185025" y="4279900"/>
          <p14:tracePt t="34108" x="7197725" y="4279900"/>
          <p14:tracePt t="34147" x="7246938" y="4279900"/>
          <p14:tracePt t="34169" x="7285038" y="4279900"/>
          <p14:tracePt t="34170" x="7297738" y="4279900"/>
          <p14:tracePt t="34185" x="7310438" y="4279900"/>
          <p14:tracePt t="34187" x="7323138" y="4279900"/>
          <p14:tracePt t="34201" x="7335838" y="4279900"/>
          <p14:tracePt t="34215" x="7348538" y="4279900"/>
          <p14:tracePt t="34231" x="7372350" y="4279900"/>
          <p14:tracePt t="34248" x="7385050" y="4279900"/>
          <p14:tracePt t="34262" x="7410450" y="4279900"/>
          <p14:tracePt t="34278" x="7423150" y="4279900"/>
          <p14:tracePt t="34372" x="7435850" y="4279900"/>
          <p14:tracePt t="35059" x="7410450" y="4279900"/>
          <p14:tracePt t="35077" x="7297738" y="4330700"/>
          <p14:tracePt t="35092" x="7185025" y="4367213"/>
          <p14:tracePt t="35107" x="7059613" y="4430713"/>
          <p14:tracePt t="35122" x="6972300" y="4467225"/>
          <p14:tracePt t="35146" x="6846888" y="4543425"/>
          <p14:tracePt t="35160" x="6772275" y="4554538"/>
          <p14:tracePt t="35163" x="6696075" y="4592638"/>
          <p14:tracePt t="35205" x="6196013" y="4792663"/>
          <p14:tracePt t="35211" x="6108700" y="4805363"/>
          <p14:tracePt t="35231" x="5995988" y="4843463"/>
          <p14:tracePt t="35247" x="5908675" y="4868863"/>
          <p14:tracePt t="35263" x="5832475" y="4905375"/>
          <p14:tracePt t="35278" x="5708650" y="4956175"/>
          <p14:tracePt t="35294" x="5532438" y="4992688"/>
          <p14:tracePt t="35310" x="5383213" y="5018088"/>
          <p14:tracePt t="35326" x="5245100" y="5043488"/>
          <p14:tracePt t="35341" x="5081588" y="5092700"/>
          <p14:tracePt t="35358" x="4932363" y="5105400"/>
          <p14:tracePt t="35372" x="4756150" y="5130800"/>
          <p14:tracePt t="35397" x="4494213" y="5130800"/>
          <p14:tracePt t="35404" x="4394200" y="5130800"/>
          <p14:tracePt t="35420" x="4181475" y="5130800"/>
          <p14:tracePt t="35436" x="3905250" y="5130800"/>
          <p14:tracePt t="35451" x="3630613" y="5130800"/>
          <p14:tracePt t="35467" x="3354388" y="5130800"/>
          <p14:tracePt t="35483" x="3141663" y="5130800"/>
          <p14:tracePt t="35498" x="3016250" y="5130800"/>
          <p14:tracePt t="35513" x="2954338" y="5130800"/>
          <p14:tracePt t="35516" x="2903538" y="5130800"/>
          <p14:tracePt t="35531" x="2790825" y="5130800"/>
          <p14:tracePt t="35544" x="2690813" y="5130800"/>
          <p14:tracePt t="35563" x="2428875" y="5130800"/>
          <p14:tracePt t="35578" x="2365375" y="5130800"/>
          <p14:tracePt t="35580" x="2316163" y="5130800"/>
          <p14:tracePt t="35598" x="2228850" y="5130800"/>
          <p14:tracePt t="35611" x="2139950" y="5130800"/>
          <p14:tracePt t="35620" x="2127250" y="5130800"/>
          <p14:tracePt t="35655" x="2065338" y="5130800"/>
          <p14:tracePt t="35658" x="2039938" y="5130800"/>
          <p14:tracePt t="35661" x="2027238" y="5143500"/>
          <p14:tracePt t="35731" x="2003425" y="5143500"/>
          <p14:tracePt t="35747" x="1952625" y="5143500"/>
          <p14:tracePt t="35763" x="1927225" y="5143500"/>
          <p14:tracePt t="35902" x="1903413" y="5143500"/>
          <p14:tracePt t="40372" x="2152650" y="5156200"/>
          <p14:tracePt t="40388" x="2590800" y="5218113"/>
          <p14:tracePt t="40403" x="3003550" y="5281613"/>
          <p14:tracePt t="40419" x="3328988" y="5330825"/>
          <p14:tracePt t="40434" x="3567113" y="5356225"/>
          <p14:tracePt t="40459" x="3767138" y="5356225"/>
          <p14:tracePt t="40461" x="3867150" y="5356225"/>
          <p14:tracePt t="40498" x="4318000" y="5356225"/>
          <p14:tracePt t="40517" x="4481513" y="5356225"/>
          <p14:tracePt t="40529" x="4543425" y="5356225"/>
          <p14:tracePt t="40531" x="4606925" y="5356225"/>
          <p14:tracePt t="40544" x="4668838" y="5356225"/>
          <p14:tracePt t="40560" x="4832350" y="5356225"/>
          <p14:tracePt t="40580" x="5081588" y="5356225"/>
          <p14:tracePt t="40597" x="5281613" y="5356225"/>
          <p14:tracePt t="40608" x="5383213" y="5356225"/>
          <p14:tracePt t="40611" x="5483225" y="5356225"/>
          <p14:tracePt t="40626" x="5583238" y="5356225"/>
          <p14:tracePt t="40628" x="5645150" y="5356225"/>
          <p14:tracePt t="40637" x="5757863" y="5343525"/>
          <p14:tracePt t="40660" x="5932488" y="5281613"/>
          <p14:tracePt t="40662" x="6021388" y="5256213"/>
          <p14:tracePt t="40669" x="6108700" y="5218113"/>
          <p14:tracePt t="40686" x="6221413" y="5168900"/>
          <p14:tracePt t="40701" x="6346825" y="5118100"/>
          <p14:tracePt t="40716" x="6434138" y="5105400"/>
          <p14:tracePt t="40732" x="6483350" y="5081588"/>
          <p14:tracePt t="40749" x="6508750" y="5056188"/>
          <p14:tracePt t="40765" x="6546850" y="5030788"/>
          <p14:tracePt t="41156" x="6596063" y="5018088"/>
          <p14:tracePt t="41168" x="6646863" y="5018088"/>
          <p14:tracePt t="41185" x="6734175" y="5018088"/>
          <p14:tracePt t="41187" x="6772275" y="5018088"/>
          <p14:tracePt t="41200" x="6821488" y="5018088"/>
          <p14:tracePt t="41215" x="6884988" y="5018088"/>
          <p14:tracePt t="41231" x="6910388" y="5018088"/>
          <p14:tracePt t="41248" x="6921500" y="5018088"/>
          <p14:tracePt t="41263" x="6934200" y="5018088"/>
          <p14:tracePt t="41279" x="6972300" y="5005388"/>
          <p14:tracePt t="41295" x="6997700" y="5005388"/>
          <p14:tracePt t="41310" x="7034213" y="5005388"/>
          <p14:tracePt t="41327" x="7059613" y="4992688"/>
          <p14:tracePt t="41343" x="7072313" y="4992688"/>
          <p14:tracePt t="41356" x="7085013" y="4992688"/>
          <p14:tracePt t="41403" x="7110413" y="4992688"/>
          <p14:tracePt t="41419" x="7146925" y="4981575"/>
          <p14:tracePt t="41434" x="7172325" y="4981575"/>
          <p14:tracePt t="41451" x="7197725" y="4981575"/>
          <p14:tracePt t="41466" x="7210425" y="4981575"/>
          <p14:tracePt t="41507" x="7235825" y="4981575"/>
          <p14:tracePt t="41528" x="7272338" y="4981575"/>
          <p14:tracePt t="41544" x="7310438" y="4981575"/>
          <p14:tracePt t="41560" x="7323138" y="4981575"/>
          <p14:tracePt t="41630" x="7359650" y="4981575"/>
          <p14:tracePt t="41653" x="7385050" y="4981575"/>
          <p14:tracePt t="41669" x="7397750" y="4981575"/>
          <p14:tracePt t="41686" x="7423150" y="4981575"/>
          <p14:tracePt t="41716" x="7435850" y="4981575"/>
          <p14:tracePt t="41935" x="7459663" y="4981575"/>
          <p14:tracePt t="41951" x="7485063" y="4992688"/>
          <p14:tracePt t="41965" x="7485063" y="5018088"/>
          <p14:tracePt t="41982" x="7485063" y="5030788"/>
          <p14:tracePt t="41998" x="7485063" y="5043488"/>
          <p14:tracePt t="42014" x="7497763" y="5068888"/>
          <p14:tracePt t="42048" x="7510463" y="5068888"/>
          <p14:tracePt t="42170" x="7510463" y="5081588"/>
          <p14:tracePt t="42171" x="7510463" y="5092700"/>
          <p14:tracePt t="42200" x="7510463" y="5105400"/>
          <p14:tracePt t="42231" x="7510463" y="5118100"/>
          <p14:tracePt t="42247" x="7510463" y="5130800"/>
          <p14:tracePt t="43200" x="7510463" y="5143500"/>
          <p14:tracePt t="44906" x="7497763" y="5143500"/>
          <p14:tracePt t="44911" x="7472363" y="5156200"/>
          <p14:tracePt t="44918" x="7410450" y="5156200"/>
          <p14:tracePt t="44935" x="7285038" y="5181600"/>
          <p14:tracePt t="44949" x="7134225" y="5194300"/>
          <p14:tracePt t="44965" x="7021513" y="5230813"/>
          <p14:tracePt t="44982" x="6972300" y="5256213"/>
          <p14:tracePt t="44997" x="6897688" y="5281613"/>
          <p14:tracePt t="45012" x="6834188" y="5305425"/>
          <p14:tracePt t="45029" x="6721475" y="5330825"/>
          <p14:tracePt t="45044" x="6559550" y="5394325"/>
          <p14:tracePt t="45060" x="6434138" y="5418138"/>
          <p14:tracePt t="45082" x="6308725" y="5430838"/>
          <p14:tracePt t="45083" x="6270625" y="5456238"/>
          <p14:tracePt t="45093" x="6246813" y="5456238"/>
          <p14:tracePt t="45102" x="6196013" y="5456238"/>
          <p14:tracePt t="45111" x="6146800" y="5456238"/>
          <p14:tracePt t="45126" x="6008688" y="5468938"/>
          <p14:tracePt t="45131" x="5921375" y="5481638"/>
          <p14:tracePt t="45138" x="5845175" y="5507038"/>
          <p14:tracePt t="45167" x="5632450" y="5518150"/>
          <p14:tracePt t="45185" x="5532438" y="5530850"/>
          <p14:tracePt t="45187" x="5470525" y="5530850"/>
          <p14:tracePt t="45201" x="5394325" y="5530850"/>
          <p14:tracePt t="45202" x="5345113" y="5530850"/>
          <p14:tracePt t="45219" x="5207000" y="5530850"/>
          <p14:tracePt t="45231" x="5145088" y="5530850"/>
          <p14:tracePt t="45247" x="4968875" y="5530850"/>
          <p14:tracePt t="45263" x="4768850" y="5530850"/>
          <p14:tracePt t="45279" x="4630738" y="5530850"/>
          <p14:tracePt t="45294" x="4506913" y="5530850"/>
          <p14:tracePt t="45311" x="4381500" y="5530850"/>
          <p14:tracePt t="45326" x="4256088" y="5530850"/>
          <p14:tracePt t="45342" x="4156075" y="5530850"/>
          <p14:tracePt t="45357" x="4056063" y="5530850"/>
          <p14:tracePt t="45372" x="3979863" y="5530850"/>
          <p14:tracePt t="45388" x="3943350" y="5530850"/>
          <p14:tracePt t="45403" x="3917950" y="5530850"/>
          <p14:tracePt t="45459" x="3805238" y="5530850"/>
          <p14:tracePt t="45462" x="3767138" y="5530850"/>
          <p14:tracePt t="45472" x="3692525" y="5530850"/>
          <p14:tracePt t="45483" x="3643313" y="5530850"/>
          <p14:tracePt t="45497" x="3605213" y="5530850"/>
          <p14:tracePt t="45499" x="3579813" y="5530850"/>
          <p14:tracePt t="45513" x="3554413" y="5530850"/>
          <p14:tracePt t="45514" x="3541713" y="5530850"/>
          <p14:tracePt t="45528" x="3517900" y="5530850"/>
          <p14:tracePt t="45546" x="3479800" y="5518150"/>
          <p14:tracePt t="45548" x="3467100" y="5518150"/>
          <p14:tracePt t="45577" x="3429000" y="5518150"/>
          <p14:tracePt t="45596" x="3341688" y="5518150"/>
          <p14:tracePt t="45606" x="3317875" y="5518150"/>
          <p14:tracePt t="45636" x="3216275" y="5518150"/>
          <p14:tracePt t="45669" x="3205163" y="5518150"/>
          <p14:tracePt t="45766" x="3205163" y="5530850"/>
          <p14:tracePt t="45779" x="3167063" y="5581650"/>
          <p14:tracePt t="45795" x="3141663" y="5619750"/>
          <p14:tracePt t="45814" x="3116263" y="5643563"/>
          <p14:tracePt t="45828" x="3092450" y="5707063"/>
          <p14:tracePt t="45844" x="3067050" y="5743575"/>
          <p14:tracePt t="45860" x="3016250" y="5819775"/>
          <p14:tracePt t="45878" x="2992438" y="5856288"/>
          <p14:tracePt t="45887" x="2979738" y="5881688"/>
          <p14:tracePt t="45918" x="2967038" y="5894388"/>
          <p14:tracePt t="45966" x="2967038" y="5907088"/>
          <p14:tracePt t="45982" x="2967038" y="5919788"/>
          <p14:tracePt t="46152" x="2967038" y="5932488"/>
          <p14:tracePt t="46188" x="2979738" y="5932488"/>
          <p14:tracePt t="46216" x="3016250" y="5932488"/>
          <p14:tracePt t="46232" x="3028950" y="5932488"/>
          <p14:tracePt t="46247" x="3054350" y="5919788"/>
          <p14:tracePt t="46263" x="3067050" y="5919788"/>
          <p14:tracePt t="46279" x="3067050" y="5907088"/>
          <p14:tracePt t="46295" x="3092450" y="5894388"/>
          <p14:tracePt t="46310" x="3103563" y="5868988"/>
          <p14:tracePt t="46327" x="3128963" y="5856288"/>
          <p14:tracePt t="46341" x="3128963" y="5832475"/>
          <p14:tracePt t="46356" x="3128963" y="5794375"/>
          <p14:tracePt t="46372" x="3141663" y="5781675"/>
          <p14:tracePt t="46387" x="3141663" y="5756275"/>
          <p14:tracePt t="46403" x="3167063" y="5732463"/>
          <p14:tracePt t="46419" x="3179763" y="5694363"/>
          <p14:tracePt t="46435" x="3179763" y="5668963"/>
          <p14:tracePt t="46452" x="3179763" y="5643563"/>
          <p14:tracePt t="46466" x="3179763" y="5630863"/>
          <p14:tracePt t="46470" x="3179763" y="5619750"/>
          <p14:tracePt t="46481" x="3179763" y="5607050"/>
          <p14:tracePt t="46483" x="3179763" y="5594350"/>
          <p14:tracePt t="46498" x="3192463" y="5568950"/>
          <p14:tracePt t="46513" x="3192463" y="5543550"/>
          <p14:tracePt t="46515" x="3192463" y="5530850"/>
          <p14:tracePt t="46531" x="3192463" y="5518150"/>
          <p14:tracePt t="46546" x="3192463" y="5507038"/>
          <p14:tracePt t="46548" x="3192463" y="5494338"/>
          <p14:tracePt t="46560" x="3192463" y="5468938"/>
          <p14:tracePt t="46580" x="3192463" y="5430838"/>
          <p14:tracePt t="46623" x="3192463" y="5368925"/>
          <p14:tracePt t="46638" x="3192463" y="5356225"/>
          <p14:tracePt t="46653" x="3192463" y="5330825"/>
          <p14:tracePt t="46700" x="3192463" y="5318125"/>
          <p14:tracePt t="47247" x="3205163" y="5318125"/>
          <p14:tracePt t="47264" x="3267075" y="5381625"/>
          <p14:tracePt t="47278" x="3328988" y="5430838"/>
          <p14:tracePt t="47294" x="3417888" y="5507038"/>
          <p14:tracePt t="47311" x="3505200" y="5568950"/>
          <p14:tracePt t="47327" x="3643313" y="5619750"/>
          <p14:tracePt t="47344" x="3830638" y="5694363"/>
          <p14:tracePt t="47356" x="4043363" y="5756275"/>
          <p14:tracePt t="47384" x="4294188" y="5781675"/>
          <p14:tracePt t="47388" x="4356100" y="5807075"/>
          <p14:tracePt t="47404" x="4494213" y="5807075"/>
          <p14:tracePt t="47420" x="4619625" y="5819775"/>
          <p14:tracePt t="47436" x="4743450" y="5832475"/>
          <p14:tracePt t="47451" x="4906963" y="5868988"/>
          <p14:tracePt t="47466" x="5094288" y="5868988"/>
          <p14:tracePt t="47482" x="5281613" y="5868988"/>
          <p14:tracePt t="47499" x="5419725" y="5868988"/>
          <p14:tracePt t="47515" x="5570538" y="5868988"/>
          <p14:tracePt t="47531" x="5708650" y="5868988"/>
          <p14:tracePt t="47544" x="5808663" y="5868988"/>
          <p14:tracePt t="47548" x="5895975" y="5868988"/>
          <p14:tracePt t="47560" x="5995988" y="5868988"/>
          <p14:tracePt t="47564" x="6108700" y="5868988"/>
          <p14:tracePt t="47578" x="6208713" y="5868988"/>
          <p14:tracePt t="47583" x="6308725" y="5868988"/>
          <p14:tracePt t="47586" x="6370638" y="5868988"/>
          <p14:tracePt t="47611" x="6596063" y="5856288"/>
          <p14:tracePt t="47622" x="6672263" y="5832475"/>
          <p14:tracePt t="47650" x="6808788" y="5794375"/>
          <p14:tracePt t="47668" x="6846888" y="5768975"/>
          <p14:tracePt t="47684" x="6872288" y="5768975"/>
          <p14:tracePt t="47700" x="6910388" y="5743575"/>
          <p14:tracePt t="47715" x="6946900" y="5719763"/>
          <p14:tracePt t="47731" x="6959600" y="5707063"/>
          <p14:tracePt t="47747" x="6972300" y="5707063"/>
          <p14:tracePt t="47762" x="6972300" y="5694363"/>
          <p14:tracePt t="47826" x="6985000" y="5681663"/>
          <p14:tracePt t="49420" x="6946900" y="5694363"/>
          <p14:tracePt t="49435" x="6934200" y="5694363"/>
          <p14:tracePt t="49451" x="6910388" y="5719763"/>
          <p14:tracePt t="49466" x="6910388" y="5732463"/>
          <p14:tracePt t="49482" x="6872288" y="5756275"/>
          <p14:tracePt t="49496" x="6859588" y="5768975"/>
          <p14:tracePt t="49512" x="6821488" y="5794375"/>
          <p14:tracePt t="49529" x="6772275" y="5819775"/>
          <p14:tracePt t="49544" x="6659563" y="5856288"/>
          <p14:tracePt t="49561" x="6596063" y="5881688"/>
          <p14:tracePt t="49563" x="6572250" y="5894388"/>
          <p14:tracePt t="49578" x="6534150" y="5907088"/>
          <p14:tracePt t="49580" x="6496050" y="5919788"/>
          <p14:tracePt t="49595" x="6472238" y="5919788"/>
          <p14:tracePt t="49598" x="6434138" y="5945188"/>
          <p14:tracePt t="49611" x="6321425" y="5969000"/>
          <p14:tracePt t="49622" x="6270625" y="5981700"/>
          <p14:tracePt t="49638" x="6096000" y="6032500"/>
          <p14:tracePt t="49654" x="5895975" y="6094413"/>
          <p14:tracePt t="49671" x="5770563" y="6145213"/>
          <p14:tracePt t="49685" x="5557838" y="6194425"/>
          <p14:tracePt t="49701" x="5307013" y="6257925"/>
          <p14:tracePt t="49717" x="5032375" y="6281738"/>
          <p14:tracePt t="49732" x="4719638" y="6294438"/>
          <p14:tracePt t="49748" x="4406900" y="6332538"/>
          <p14:tracePt t="49763" x="4068763" y="6332538"/>
          <p14:tracePt t="49783" x="3779838" y="6332538"/>
          <p14:tracePt t="49795" x="3492500" y="6332538"/>
          <p14:tracePt t="49814" x="3305175" y="6332538"/>
          <p14:tracePt t="49831" x="3241675" y="6332538"/>
          <p14:tracePt t="49844" x="3205163" y="6319838"/>
          <p14:tracePt t="49918" x="3205163" y="6294438"/>
          <p14:tracePt t="49934" x="3192463" y="6257925"/>
          <p14:tracePt t="49950" x="3192463" y="6245225"/>
          <p14:tracePt t="49966" x="3192463" y="6181725"/>
          <p14:tracePt t="50013" x="3205163" y="6081713"/>
          <p14:tracePt t="50029" x="3241675" y="6045200"/>
          <p14:tracePt t="50045" x="3241675" y="6019800"/>
          <p14:tracePt t="50060" x="3267075" y="5994400"/>
          <p14:tracePt t="50077" x="3305175" y="5945188"/>
          <p14:tracePt t="50092" x="3367088" y="5894388"/>
          <p14:tracePt t="50107" x="3405188" y="5868988"/>
          <p14:tracePt t="50122" x="3429000" y="5832475"/>
          <p14:tracePt t="50123" x="3441700" y="5819775"/>
          <p14:tracePt t="50139" x="3467100" y="5781675"/>
          <p14:tracePt t="50154" x="3492500" y="5756275"/>
          <p14:tracePt t="50155" x="3505200" y="5732463"/>
          <p14:tracePt t="50170" x="3517900" y="5719763"/>
          <p14:tracePt t="50171" x="3554413" y="5707063"/>
          <p14:tracePt t="50192" x="3592513" y="5681663"/>
          <p14:tracePt t="50196" x="3605213" y="5681663"/>
          <p14:tracePt t="50235" x="3654425" y="5630863"/>
          <p14:tracePt t="50247" x="3692525" y="5594350"/>
          <p14:tracePt t="50262" x="3767138" y="5581650"/>
          <p14:tracePt t="50279" x="3905250" y="5530850"/>
          <p14:tracePt t="50297" x="3992563" y="5507038"/>
          <p14:tracePt t="50311" x="4056063" y="5468938"/>
          <p14:tracePt t="50329" x="4105275" y="5443538"/>
          <p14:tracePt t="50343" x="4181475" y="5407025"/>
          <p14:tracePt t="50360" x="4230688" y="5381625"/>
          <p14:tracePt t="50363" x="4281488" y="5356225"/>
          <p14:tracePt t="50372" x="4294188" y="5343525"/>
          <p14:tracePt t="50388" x="4356100" y="5318125"/>
          <p14:tracePt t="50404" x="4368800" y="5294313"/>
          <p14:tracePt t="50422" x="4368800" y="5268913"/>
          <p14:tracePt t="50435" x="4394200" y="5243513"/>
          <p14:tracePt t="50451" x="4430713" y="5194300"/>
          <p14:tracePt t="50467" x="4468813" y="5143500"/>
          <p14:tracePt t="50483" x="4494213" y="5105400"/>
          <p14:tracePt t="50498" x="4506913" y="5018088"/>
          <p14:tracePt t="50515" x="4506913" y="4943475"/>
          <p14:tracePt t="50531" x="4506913" y="4918075"/>
          <p14:tracePt t="50532" x="4506913" y="4879975"/>
          <p14:tracePt t="50544" x="4506913" y="4856163"/>
          <p14:tracePt t="50562" x="4506913" y="4805363"/>
          <p14:tracePt t="50564" x="4506913" y="4768850"/>
          <p14:tracePt t="50580" x="4481513" y="4692650"/>
          <p14:tracePt t="50598" x="4456113" y="4643438"/>
          <p14:tracePt t="50608" x="4443413" y="4605338"/>
          <p14:tracePt t="50611" x="4443413" y="4579938"/>
          <p14:tracePt t="50621" x="4418013" y="4554538"/>
          <p14:tracePt t="50650" x="4406900" y="4392613"/>
          <p14:tracePt t="50670" x="4368800" y="4318000"/>
          <p14:tracePt t="50685" x="4330700" y="4217988"/>
          <p14:tracePt t="50701" x="4294188" y="4141788"/>
          <p14:tracePt t="50716" x="4256088" y="4054475"/>
          <p14:tracePt t="50732" x="4217988" y="3967163"/>
          <p14:tracePt t="50749" x="4192588" y="3867150"/>
          <p14:tracePt t="50766" x="4105275" y="3767138"/>
          <p14:tracePt t="50779" x="4043363" y="3667125"/>
          <p14:tracePt t="50795" x="3930650" y="3554413"/>
          <p14:tracePt t="50811" x="3817938" y="3479800"/>
          <p14:tracePt t="50819" x="3743325" y="3429000"/>
          <p14:tracePt t="50829" x="3630613" y="3390900"/>
          <p14:tracePt t="50842" x="3567113" y="3354388"/>
          <p14:tracePt t="50844" x="3454400" y="3290888"/>
          <p14:tracePt t="50856" x="3367088" y="3254375"/>
          <p14:tracePt t="50873" x="3205163" y="3178175"/>
          <p14:tracePt t="50889" x="3054350" y="3128963"/>
          <p14:tracePt t="50892" x="2992438" y="3116263"/>
          <p14:tracePt t="50903" x="2941638" y="3103563"/>
          <p14:tracePt t="50931" x="2703513" y="3003550"/>
          <p14:tracePt t="50952" x="2541588" y="2990850"/>
          <p14:tracePt t="50968" x="2378075" y="2990850"/>
          <p14:tracePt t="50982" x="2239963" y="2990850"/>
          <p14:tracePt t="50999" x="2065338" y="2990850"/>
          <p14:tracePt t="51012" x="1878013" y="3054350"/>
          <p14:tracePt t="51032" x="1714500" y="3128963"/>
          <p14:tracePt t="51044" x="1539875" y="3216275"/>
          <p14:tracePt t="51061" x="1414463" y="3290888"/>
          <p14:tracePt t="51080" x="1327150" y="3403600"/>
          <p14:tracePt t="51083" x="1289050" y="3441700"/>
          <p14:tracePt t="51093" x="1252538" y="3503613"/>
          <p14:tracePt t="51108" x="1189038" y="3616325"/>
          <p14:tracePt t="51122" x="1139825" y="3754438"/>
          <p14:tracePt t="51143" x="1114425" y="3892550"/>
          <p14:tracePt t="51152" x="1089025" y="3967163"/>
          <p14:tracePt t="51172" x="1089025" y="4179888"/>
          <p14:tracePt t="51187" x="1089025" y="4318000"/>
          <p14:tracePt t="51200" x="1101725" y="4354513"/>
          <p14:tracePt t="51216" x="1150938" y="4505325"/>
          <p14:tracePt t="51234" x="1239838" y="4667250"/>
          <p14:tracePt t="51235" x="1301750" y="4743450"/>
          <p14:tracePt t="51252" x="1401763" y="4879975"/>
          <p14:tracePt t="51264" x="1439863" y="4943475"/>
          <p14:tracePt t="51280" x="1539875" y="5043488"/>
          <p14:tracePt t="51295" x="1627188" y="5156200"/>
          <p14:tracePt t="51310" x="1714500" y="5268913"/>
          <p14:tracePt t="51326" x="1814513" y="5356225"/>
          <p14:tracePt t="51341" x="1939925" y="5456238"/>
          <p14:tracePt t="51362" x="2090738" y="5530850"/>
          <p14:tracePt t="51364" x="2165350" y="5556250"/>
          <p14:tracePt t="51371" x="2216150" y="5581650"/>
          <p14:tracePt t="51403" x="2441575" y="5630863"/>
          <p14:tracePt t="51419" x="2554288" y="5630863"/>
          <p14:tracePt t="51435" x="2654300" y="5630863"/>
          <p14:tracePt t="51460" x="2879725" y="5630863"/>
          <p14:tracePt t="51482" x="3079750" y="5568950"/>
          <p14:tracePt t="51499" x="3179763" y="5494338"/>
          <p14:tracePt t="51513" x="3241675" y="5443538"/>
          <p14:tracePt t="51515" x="3341688" y="5394325"/>
          <p14:tracePt t="51529" x="3441700" y="5330825"/>
          <p14:tracePt t="51545" x="3592513" y="5194300"/>
          <p14:tracePt t="51560" x="3705225" y="5068888"/>
          <p14:tracePt t="51563" x="3743325" y="5005388"/>
          <p14:tracePt t="51578" x="3767138" y="4930775"/>
          <p14:tracePt t="51580" x="3767138" y="4892675"/>
          <p14:tracePt t="51598" x="3779838" y="4779963"/>
          <p14:tracePt t="51608" x="3779838" y="4679950"/>
          <p14:tracePt t="51611" x="3779838" y="4592638"/>
          <p14:tracePt t="51670" x="3605213" y="3992563"/>
          <p14:tracePt t="51684" x="3567113" y="3905250"/>
          <p14:tracePt t="51700" x="3517900" y="3803650"/>
          <p14:tracePt t="51716" x="3505200" y="3741738"/>
          <p14:tracePt t="51731" x="3492500" y="3692525"/>
          <p14:tracePt t="51748" x="3467100" y="3641725"/>
          <p14:tracePt t="51764" x="3441700" y="3590925"/>
          <p14:tracePt t="51779" x="3405188" y="3541713"/>
          <p14:tracePt t="51795" x="3354388" y="3490913"/>
          <p14:tracePt t="51812" x="3305175" y="3454400"/>
          <p14:tracePt t="51827" x="3267075" y="3454400"/>
          <p14:tracePt t="51843" x="3254375" y="3441700"/>
          <p14:tracePt t="51845" x="3216275" y="3429000"/>
          <p14:tracePt t="51856" x="3205163" y="3429000"/>
          <p14:tracePt t="51872" x="3154363" y="3416300"/>
          <p14:tracePt t="51891" x="3067050" y="3403600"/>
          <p14:tracePt t="51895" x="3041650" y="3403600"/>
          <p14:tracePt t="51902" x="3003550" y="3403600"/>
          <p14:tracePt t="51963" x="2867025" y="3403600"/>
          <p14:tracePt t="51965" x="2828925" y="3416300"/>
          <p14:tracePt t="51987" x="2716213" y="3479800"/>
          <p14:tracePt t="51997" x="2654300" y="3516313"/>
          <p14:tracePt t="52014" x="2565400" y="3590925"/>
          <p14:tracePt t="52030" x="2452688" y="3679825"/>
          <p14:tracePt t="52046" x="2378075" y="3779838"/>
          <p14:tracePt t="52062" x="2303463" y="3905250"/>
          <p14:tracePt t="52079" x="2265363" y="4005263"/>
          <p14:tracePt t="52093" x="2216150" y="4092575"/>
          <p14:tracePt t="52109" x="2216150" y="4167188"/>
          <p14:tracePt t="52124" x="2203450" y="4254500"/>
          <p14:tracePt t="52149" x="2203450" y="4367213"/>
          <p14:tracePt t="52170" x="2203450" y="4492625"/>
          <p14:tracePt t="52186" x="2203450" y="4530725"/>
          <p14:tracePt t="52187" x="2216150" y="4567238"/>
          <p14:tracePt t="52201" x="2228850" y="4605338"/>
          <p14:tracePt t="52203" x="2239963" y="4643438"/>
          <p14:tracePt t="52216" x="2290763" y="4705350"/>
          <p14:tracePt t="52233" x="2339975" y="4779963"/>
          <p14:tracePt t="52235" x="2352675" y="4805363"/>
          <p14:tracePt t="52250" x="2390775" y="4830763"/>
          <p14:tracePt t="52251" x="2441575" y="4856163"/>
          <p14:tracePt t="52264" x="2465388" y="4868863"/>
          <p14:tracePt t="52278" x="2516188" y="4868863"/>
          <p14:tracePt t="52295" x="2554288" y="4879975"/>
          <p14:tracePt t="52311" x="2565400" y="4879975"/>
          <p14:tracePt t="52316" x="2590800" y="4879975"/>
          <p14:tracePt t="52363" x="2728913" y="4830763"/>
          <p14:tracePt t="52371" x="2754313" y="4805363"/>
          <p14:tracePt t="52388" x="2767013" y="4768850"/>
          <p14:tracePt t="52403" x="2790825" y="4705350"/>
          <p14:tracePt t="52419" x="2803525" y="4630738"/>
          <p14:tracePt t="52437" x="2803525" y="4567238"/>
          <p14:tracePt t="52453" x="2803525" y="4492625"/>
          <p14:tracePt t="52467" x="2803525" y="4443413"/>
          <p14:tracePt t="52484" x="2803525" y="4392613"/>
          <p14:tracePt t="52499" x="2803525" y="4341813"/>
          <p14:tracePt t="52513" x="2803525" y="4318000"/>
          <p14:tracePt t="52516" x="2803525" y="4279900"/>
          <p14:tracePt t="52528" x="2803525" y="4267200"/>
          <p14:tracePt t="52545" x="2803525" y="4217988"/>
          <p14:tracePt t="52562" x="2803525" y="4179888"/>
          <p14:tracePt t="52576" x="2803525" y="4154488"/>
          <p14:tracePt t="52579" x="2803525" y="4141788"/>
          <p14:tracePt t="52619" x="2803525" y="4105275"/>
          <p14:tracePt t="52637" x="2803525" y="4079875"/>
          <p14:tracePt t="52700" x="2803525" y="4067175"/>
          <p14:tracePt t="52715" x="2803525" y="4054475"/>
          <p14:tracePt t="52731" x="2803525" y="4041775"/>
          <p14:tracePt t="52809" x="2803525" y="4029075"/>
          <p14:tracePt t="52827" x="2803525" y="4017963"/>
          <p14:tracePt t="52840" x="2803525" y="4005263"/>
          <p14:tracePt t="52872" x="2803525" y="3979863"/>
          <p14:tracePt t="52909" x="2803525" y="3967163"/>
          <p14:tracePt t="52919" x="2803525" y="3954463"/>
          <p14:tracePt t="52934" x="2790825" y="3941763"/>
          <p14:tracePt t="52950" x="2790825" y="3929063"/>
          <p14:tracePt t="52965" x="2790825" y="3892550"/>
          <p14:tracePt t="52983" x="2778125" y="3879850"/>
          <p14:tracePt t="52997" x="2778125" y="3841750"/>
          <p14:tracePt t="53013" x="2767013" y="3816350"/>
          <p14:tracePt t="53028" x="2767013" y="3803650"/>
          <p14:tracePt t="53045" x="2754313" y="3767138"/>
          <p14:tracePt t="53063" x="2741613" y="3741738"/>
          <p14:tracePt t="53077" x="2741613" y="3729038"/>
          <p14:tracePt t="53093" x="2728913" y="3692525"/>
          <p14:tracePt t="53111" x="2728913" y="3679825"/>
          <p14:tracePt t="53162" x="2716213" y="3641725"/>
          <p14:tracePt t="53184" x="2703513" y="3629025"/>
          <p14:tracePt t="53215" x="2703513" y="3616325"/>
          <p14:tracePt t="53231" x="2703513" y="3603625"/>
          <p14:tracePt t="53247" x="2703513" y="3590925"/>
          <p14:tracePt t="53263" x="2703513" y="3579813"/>
          <p14:tracePt t="53298" x="2703513" y="3567113"/>
          <p14:tracePt t="53299" x="2703513" y="3554413"/>
          <p14:tracePt t="53326" x="2703513" y="3541713"/>
          <p14:tracePt t="53639" x="2716213" y="3503613"/>
          <p14:tracePt t="53797" x="2728913" y="3579813"/>
          <p14:tracePt t="53812" x="2741613" y="3641725"/>
          <p14:tracePt t="53826" x="2754313" y="3692525"/>
          <p14:tracePt t="53828" x="2767013" y="3754438"/>
          <p14:tracePt t="53841" x="2767013" y="3816350"/>
          <p14:tracePt t="53856" x="2767013" y="3905250"/>
          <p14:tracePt t="53871" x="2767013" y="3992563"/>
          <p14:tracePt t="53888" x="2767013" y="4054475"/>
          <p14:tracePt t="53904" x="2767013" y="4105275"/>
          <p14:tracePt t="53918" x="2767013" y="4141788"/>
          <p14:tracePt t="53935" x="2754313" y="4167188"/>
          <p14:tracePt t="53970" x="2741613" y="4192588"/>
          <p14:tracePt t="53997" x="2741613" y="4205288"/>
          <p14:tracePt t="54028" x="2716213" y="4230688"/>
          <p14:tracePt t="54044" x="2703513" y="4241800"/>
          <p14:tracePt t="54093" x="2690813" y="4267200"/>
          <p14:tracePt t="54110" x="2678113" y="4279900"/>
          <p14:tracePt t="54127" x="2667000" y="4305300"/>
          <p14:tracePt t="54138" x="2654300" y="4318000"/>
          <p14:tracePt t="54155" x="2616200" y="4354513"/>
          <p14:tracePt t="54171" x="2590800" y="4379913"/>
          <p14:tracePt t="54184" x="2578100" y="4392613"/>
          <p14:tracePt t="54200" x="2541588" y="4418013"/>
          <p14:tracePt t="54217" x="2503488" y="4443413"/>
          <p14:tracePt t="54233" x="2478088" y="4467225"/>
          <p14:tracePt t="54249" x="2452688" y="4479925"/>
          <p14:tracePt t="54265" x="2428875" y="4492625"/>
          <p14:tracePt t="54278" x="2390775" y="4505325"/>
          <p14:tracePt t="54295" x="2365375" y="4530725"/>
          <p14:tracePt t="54311" x="2352675" y="4543425"/>
          <p14:tracePt t="54326" x="2339975" y="4543425"/>
          <p14:tracePt t="54372" x="2328863" y="4567238"/>
          <p14:tracePt t="54388" x="2303463" y="4567238"/>
          <p14:tracePt t="54515" x="2290763" y="4579938"/>
          <p14:tracePt t="54545" x="2265363" y="4605338"/>
          <p14:tracePt t="54576" x="2252663" y="4618038"/>
          <p14:tracePt t="55059" x="2239963" y="4618038"/>
          <p14:tracePt t="55077" x="2216150" y="4567238"/>
          <p14:tracePt t="55092" x="2165350" y="4505325"/>
          <p14:tracePt t="55107" x="2116138" y="4467225"/>
          <p14:tracePt t="55122" x="2090738" y="4430713"/>
          <p14:tracePt t="55123" x="2090738" y="4418013"/>
          <p14:tracePt t="55137" x="2065338" y="4405313"/>
          <p14:tracePt t="55180" x="2065338" y="4379913"/>
          <p14:tracePt t="55188" x="2052638" y="4379913"/>
          <p14:tracePt t="55246" x="2052638" y="4367213"/>
          <p14:tracePt t="55278" x="2052638" y="4341813"/>
          <p14:tracePt t="56041" x="2065338" y="4418013"/>
          <p14:tracePt t="56046" x="2065338" y="4443413"/>
          <p14:tracePt t="56062" x="2103438" y="4530725"/>
          <p14:tracePt t="56081" x="2116138" y="4579938"/>
          <p14:tracePt t="56094" x="2127250" y="4643438"/>
          <p14:tracePt t="56108" x="2139950" y="4730750"/>
          <p14:tracePt t="56124" x="2139950" y="4756150"/>
          <p14:tracePt t="56140" x="2152650" y="4818063"/>
          <p14:tracePt t="56154" x="2178050" y="4868863"/>
          <p14:tracePt t="56171" x="2178050" y="4905375"/>
          <p14:tracePt t="56187" x="2178050" y="4981575"/>
          <p14:tracePt t="56200" x="2190750" y="5005388"/>
          <p14:tracePt t="56216" x="2203450" y="5056188"/>
          <p14:tracePt t="56232" x="2216150" y="5105400"/>
          <p14:tracePt t="56249" x="2216150" y="5168900"/>
          <p14:tracePt t="56265" x="2216150" y="5194300"/>
          <p14:tracePt t="56278" x="2216150" y="5218113"/>
          <p14:tracePt t="56294" x="2216150" y="5256213"/>
          <p14:tracePt t="56311" x="2216150" y="5268913"/>
          <p14:tracePt t="56345" x="2216150" y="5305425"/>
          <p14:tracePt t="56356" x="2216150" y="5318125"/>
          <p14:tracePt t="56398" x="2216150" y="5330825"/>
          <p14:tracePt t="56510" x="2216150" y="5343525"/>
          <p14:tracePt t="56780" x="2216150" y="5407025"/>
          <p14:tracePt t="56797" x="2239963" y="5456238"/>
          <p14:tracePt t="56811" x="2265363" y="5507038"/>
          <p14:tracePt t="56813" x="2290763" y="5556250"/>
          <p14:tracePt t="56826" x="2303463" y="5568950"/>
          <p14:tracePt t="56828" x="2316163" y="5607050"/>
          <p14:tracePt t="56843" x="2352675" y="5643563"/>
          <p14:tracePt t="56858" x="2365375" y="5656263"/>
          <p14:tracePt t="56872" x="2403475" y="5694363"/>
          <p14:tracePt t="56890" x="2428875" y="5719763"/>
          <p14:tracePt t="56893" x="2441575" y="5719763"/>
          <p14:tracePt t="56903" x="2452688" y="5732463"/>
          <p14:tracePt t="56933" x="2478088" y="5743575"/>
          <p14:tracePt t="56954" x="2490788" y="5756275"/>
          <p14:tracePt t="56956" x="2516188" y="5768975"/>
          <p14:tracePt t="58608" x="2516188" y="5756275"/>
          <p14:tracePt t="58622" x="2516188" y="5732463"/>
          <p14:tracePt t="58637" x="2516188" y="5694363"/>
          <p14:tracePt t="58653" x="2516188" y="5668963"/>
          <p14:tracePt t="58669" x="2516188" y="5643563"/>
          <p14:tracePt t="58684" x="2516188" y="5630863"/>
          <p14:tracePt t="58723" x="2490788" y="5581650"/>
          <p14:tracePt t="58732" x="2478088" y="5543550"/>
          <p14:tracePt t="58765" x="2452688" y="5518150"/>
          <p14:tracePt t="58794" x="2441575" y="5494338"/>
          <p14:tracePt t="58795" x="2428875" y="5468938"/>
          <p14:tracePt t="58812" x="2416175" y="5456238"/>
          <p14:tracePt t="58826" x="2390775" y="5418138"/>
          <p14:tracePt t="58828" x="2365375" y="5407025"/>
          <p14:tracePt t="58842" x="2352675" y="5368925"/>
          <p14:tracePt t="58844" x="2328863" y="5356225"/>
          <p14:tracePt t="58858" x="2303463" y="5330825"/>
          <p14:tracePt t="58871" x="2239963" y="5294313"/>
          <p14:tracePt t="58888" x="2165350" y="5268913"/>
          <p14:tracePt t="58905" x="2090738" y="5256213"/>
          <p14:tracePt t="58919" x="2052638" y="5230813"/>
          <p14:tracePt t="58934" x="2039938" y="5230813"/>
          <p14:tracePt t="59028" x="2014538" y="5230813"/>
          <p14:tracePt t="59045" x="2014538" y="5243513"/>
          <p14:tracePt t="59061" x="2014538" y="5268913"/>
          <p14:tracePt t="59077" x="2027238" y="5318125"/>
          <p14:tracePt t="59092" x="2103438" y="5368925"/>
          <p14:tracePt t="59107" x="2239963" y="5430838"/>
          <p14:tracePt t="59122" x="2441575" y="5494338"/>
          <p14:tracePt t="59138" x="2616200" y="5568950"/>
          <p14:tracePt t="59153" x="2703513" y="5594350"/>
          <p14:tracePt t="59169" x="2879725" y="5630863"/>
          <p14:tracePt t="59184" x="2967038" y="5630863"/>
          <p14:tracePt t="59200" x="3041650" y="5643563"/>
          <p14:tracePt t="59215" x="3141663" y="5643563"/>
          <p14:tracePt t="59231" x="3328988" y="5643563"/>
          <p14:tracePt t="59247" x="3479800" y="5643563"/>
          <p14:tracePt t="59263" x="3567113" y="5643563"/>
          <p14:tracePt t="59279" x="3630613" y="5643563"/>
          <p14:tracePt t="59296" x="3667125" y="5643563"/>
          <p14:tracePt t="59311" x="3730625" y="5619750"/>
          <p14:tracePt t="59327" x="3779838" y="5594350"/>
          <p14:tracePt t="59343" x="3830638" y="5556250"/>
          <p14:tracePt t="59361" x="3879850" y="5518150"/>
          <p14:tracePt t="59363" x="3892550" y="5518150"/>
          <p14:tracePt t="59372" x="3905250" y="5507038"/>
          <p14:tracePt t="59396" x="3943350" y="5468938"/>
          <p14:tracePt t="59419" x="3992563" y="5407025"/>
          <p14:tracePt t="59435" x="4043363" y="5343525"/>
          <p14:tracePt t="59450" x="4043363" y="5318125"/>
          <p14:tracePt t="59451" x="4092575" y="5281613"/>
          <p14:tracePt t="59466" x="4143375" y="5205413"/>
          <p14:tracePt t="59484" x="4181475" y="5156200"/>
          <p14:tracePt t="59499" x="4192588" y="5092700"/>
          <p14:tracePt t="59515" x="4243388" y="5018088"/>
          <p14:tracePt t="59528" x="4243388" y="4992688"/>
          <p14:tracePt t="59544" x="4256088" y="4905375"/>
          <p14:tracePt t="59560" x="4294188" y="4818063"/>
          <p14:tracePt t="59563" x="4305300" y="4779963"/>
          <p14:tracePt t="59579" x="4330700" y="4692650"/>
          <p14:tracePt t="59597" x="4343400" y="4656138"/>
          <p14:tracePt t="59599" x="4343400" y="4605338"/>
          <p14:tracePt t="59606" x="4343400" y="4567238"/>
          <p14:tracePt t="59633" x="4343400" y="4430713"/>
          <p14:tracePt t="59635" x="4343400" y="4405313"/>
          <p14:tracePt t="59654" x="4343400" y="4318000"/>
          <p14:tracePt t="59668" x="4330700" y="4217988"/>
          <p14:tracePt t="59685" x="4318000" y="4129088"/>
          <p14:tracePt t="59700" x="4230688" y="4029075"/>
          <p14:tracePt t="59717" x="4168775" y="3892550"/>
          <p14:tracePt t="59732" x="4092575" y="3792538"/>
          <p14:tracePt t="59749" x="4005263" y="3679825"/>
          <p14:tracePt t="59765" x="3905250" y="3603625"/>
          <p14:tracePt t="59781" x="3779838" y="3490913"/>
          <p14:tracePt t="59798" x="3654425" y="3416300"/>
          <p14:tracePt t="59811" x="3541713" y="3341688"/>
          <p14:tracePt t="59827" x="3467100" y="3303588"/>
          <p14:tracePt t="59828" x="3405188" y="3267075"/>
          <p14:tracePt t="59840" x="3328988" y="3228975"/>
          <p14:tracePt t="59867" x="3141663" y="3178175"/>
          <p14:tracePt t="59887" x="3079750" y="3165475"/>
          <p14:tracePt t="59903" x="3016250" y="3165475"/>
          <p14:tracePt t="59919" x="2954338" y="3165475"/>
          <p14:tracePt t="59934" x="2879725" y="3165475"/>
          <p14:tracePt t="59950" x="2790825" y="3165475"/>
          <p14:tracePt t="59966" x="2678113" y="3165475"/>
          <p14:tracePt t="59985" x="2528888" y="3190875"/>
          <p14:tracePt t="59988" x="2465388" y="3203575"/>
          <p14:tracePt t="59998" x="2416175" y="3228975"/>
          <p14:tracePt t="60013" x="2328863" y="3267075"/>
          <p14:tracePt t="60029" x="2216150" y="3341688"/>
          <p14:tracePt t="60044" x="2078038" y="3416300"/>
          <p14:tracePt t="60062" x="1990725" y="3490913"/>
          <p14:tracePt t="60076" x="1914525" y="3579813"/>
          <p14:tracePt t="60092" x="1852613" y="3667125"/>
          <p14:tracePt t="60106" x="1827213" y="3692525"/>
          <p14:tracePt t="60109" x="1801813" y="3754438"/>
          <p14:tracePt t="60123" x="1765300" y="3841750"/>
          <p14:tracePt t="60158" x="1727200" y="3992563"/>
          <p14:tracePt t="60168" x="1727200" y="4041775"/>
          <p14:tracePt t="60186" x="1714500" y="4092575"/>
          <p14:tracePt t="60187" x="1714500" y="4141788"/>
          <p14:tracePt t="60201" x="1714500" y="4192588"/>
          <p14:tracePt t="60216" x="1714500" y="4341813"/>
          <p14:tracePt t="60234" x="1714500" y="4454525"/>
          <p14:tracePt t="60247" x="1739900" y="4543425"/>
          <p14:tracePt t="60264" x="1814513" y="4656138"/>
          <p14:tracePt t="60280" x="1914525" y="4756150"/>
          <p14:tracePt t="60296" x="2003425" y="4843463"/>
          <p14:tracePt t="60311" x="2139950" y="4981575"/>
          <p14:tracePt t="60329" x="2278063" y="5092700"/>
          <p14:tracePt t="60343" x="2428875" y="5194300"/>
          <p14:tracePt t="60360" x="2590800" y="5294313"/>
          <p14:tracePt t="60363" x="2690813" y="5343525"/>
          <p14:tracePt t="60372" x="2778125" y="5381625"/>
          <p14:tracePt t="60400" x="2967038" y="5418138"/>
          <p14:tracePt t="60405" x="3041650" y="5443538"/>
          <p14:tracePt t="60419" x="3116263" y="5443538"/>
          <p14:tracePt t="60436" x="3179763" y="5443538"/>
          <p14:tracePt t="60452" x="3241675" y="5443538"/>
          <p14:tracePt t="60467" x="3328988" y="5443538"/>
          <p14:tracePt t="60482" x="3379788" y="5443538"/>
          <p14:tracePt t="60488" x="3467100" y="5443538"/>
          <p14:tracePt t="60500" x="3541713" y="5418138"/>
          <p14:tracePt t="60513" x="3579813" y="5394325"/>
          <p14:tracePt t="60533" x="3743325" y="5256213"/>
          <p14:tracePt t="60547" x="3779838" y="5194300"/>
          <p14:tracePt t="60562" x="3792538" y="5143500"/>
          <p14:tracePt t="60566" x="3805238" y="5092700"/>
          <p14:tracePt t="60572" x="3805238" y="5056188"/>
          <p14:tracePt t="60604" x="3817938" y="4779963"/>
          <p14:tracePt t="60623" x="3817938" y="4679950"/>
          <p14:tracePt t="60639" x="3817938" y="4605338"/>
          <p14:tracePt t="60654" x="3817938" y="4518025"/>
          <p14:tracePt t="60669" x="3817938" y="4430713"/>
          <p14:tracePt t="60686" x="3792538" y="4330700"/>
          <p14:tracePt t="60702" x="3792538" y="4230688"/>
          <p14:tracePt t="60718" x="3779838" y="4117975"/>
          <p14:tracePt t="60733" x="3743325" y="4017963"/>
          <p14:tracePt t="60762" x="3654425" y="3867150"/>
          <p14:tracePt t="60765" x="3617913" y="3816350"/>
          <p14:tracePt t="60779" x="3567113" y="3729038"/>
          <p14:tracePt t="60796" x="3517900" y="3667125"/>
          <p14:tracePt t="60811" x="3479800" y="3616325"/>
          <p14:tracePt t="60826" x="3467100" y="3603625"/>
          <p14:tracePt t="60828" x="3441700" y="3579813"/>
          <p14:tracePt t="60840" x="3429000" y="3579813"/>
          <p14:tracePt t="60858" x="3367088" y="3554413"/>
          <p14:tracePt t="60873" x="3305175" y="3541713"/>
          <p14:tracePt t="60935" x="2667000" y="3541713"/>
          <p14:tracePt t="60951" x="2465388" y="3590925"/>
          <p14:tracePt t="60965" x="2290763" y="3679825"/>
          <p14:tracePt t="60984" x="2103438" y="3803650"/>
          <p14:tracePt t="60998" x="1952625" y="3941763"/>
          <p14:tracePt t="61015" x="1865313" y="4054475"/>
          <p14:tracePt t="61031" x="1814513" y="4179888"/>
          <p14:tracePt t="61047" x="1752600" y="4341813"/>
          <p14:tracePt t="61062" x="1727200" y="4454525"/>
          <p14:tracePt t="61078" x="1714500" y="4579938"/>
          <p14:tracePt t="61093" x="1714500" y="4730750"/>
          <p14:tracePt t="61108" x="1727200" y="4843463"/>
          <p14:tracePt t="61123" x="1790700" y="4943475"/>
          <p14:tracePt t="61139" x="1865313" y="5043488"/>
          <p14:tracePt t="61155" x="1965325" y="5143500"/>
          <p14:tracePt t="61171" x="2090738" y="5256213"/>
          <p14:tracePt t="61185" x="2165350" y="5281613"/>
          <p14:tracePt t="61202" x="2316163" y="5356225"/>
          <p14:tracePt t="61203" x="2365375" y="5381625"/>
          <p14:tracePt t="61217" x="2478088" y="5407025"/>
          <p14:tracePt t="61233" x="2628900" y="5456238"/>
          <p14:tracePt t="61250" x="2778125" y="5468938"/>
          <p14:tracePt t="61251" x="2816225" y="5494338"/>
          <p14:tracePt t="61264" x="2867025" y="5494338"/>
          <p14:tracePt t="61279" x="2916238" y="5494338"/>
          <p14:tracePt t="61304" x="2954338" y="5494338"/>
          <p14:tracePt t="61313" x="2967038" y="5494338"/>
          <p14:tracePt t="61328" x="2979738" y="5494338"/>
          <p14:tracePt t="61333" x="2992438" y="5494338"/>
          <p14:tracePt t="61343" x="3003550" y="5494338"/>
          <p14:tracePt t="61348" x="3041650" y="5494338"/>
          <p14:tracePt t="61355" x="3054350" y="5494338"/>
          <p14:tracePt t="61373" x="3079750" y="5494338"/>
          <p14:tracePt t="61390" x="3092450" y="5494338"/>
          <p14:tracePt t="61748" x="3103563" y="5494338"/>
          <p14:tracePt t="61825" x="3103563" y="5468938"/>
          <p14:tracePt t="69669" x="2992438" y="5481638"/>
          <p14:tracePt t="69685" x="2903538" y="5507038"/>
          <p14:tracePt t="69700" x="2890838" y="5507038"/>
          <p14:tracePt t="69716" x="2879725" y="5518150"/>
          <p14:tracePt t="69732" x="2867025" y="5518150"/>
          <p14:tracePt t="69748" x="2828925" y="5543550"/>
          <p14:tracePt t="69764" x="2816225" y="5568950"/>
          <p14:tracePt t="69783" x="2741613" y="5594350"/>
          <p14:tracePt t="69830" x="2541588" y="5630863"/>
          <p14:tracePt t="69846" x="2352675" y="5656263"/>
          <p14:tracePt t="69861" x="2252663" y="5656263"/>
          <p14:tracePt t="69863" x="2139950" y="5656263"/>
          <p14:tracePt t="69871" x="2039938" y="5656263"/>
          <p14:tracePt t="69888" x="1839913" y="5656263"/>
          <p14:tracePt t="69906" x="1639888" y="5656263"/>
          <p14:tracePt t="69908" x="1539875" y="5656263"/>
          <p14:tracePt t="69920" x="1439863" y="5656263"/>
          <p14:tracePt t="69935" x="1239838" y="5656263"/>
          <p14:tracePt t="69951" x="1001713" y="5656263"/>
          <p14:tracePt t="69968" x="838200" y="5656263"/>
          <p14:tracePt t="69984" x="701675" y="5656263"/>
          <p14:tracePt t="69998" x="600075" y="5656263"/>
          <p14:tracePt t="70014" x="476250" y="5656263"/>
          <p14:tracePt t="70029" x="312738" y="5656263"/>
          <p14:tracePt t="70044" x="125413" y="56562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B62592-7BD4-4C2E-BACF-B266021C2112}"/>
              </a:ext>
            </a:extLst>
          </p:cNvPr>
          <p:cNvSpPr txBox="1"/>
          <p:nvPr/>
        </p:nvSpPr>
        <p:spPr>
          <a:xfrm>
            <a:off x="773209" y="40820"/>
            <a:ext cx="10156327" cy="3120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Тілімізде біреудің назарын аудару үшін қолданылатын сөздер болады. Ондай сөздерді қаратпа сөздер дейді.</a:t>
            </a:r>
            <a:r>
              <a:rPr lang="kk-K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Қаратпа сөздің негізгі тыныс белгілері - үтір ( , ) мен леп белгісі ( ! ). Бұлардың қойылуы, қаратпа сөздің айтылу дауыс ырғағына байланысты болады.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kk-KZ" sz="20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	</a:t>
            </a:r>
            <a:endParaRPr lang="ru-K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</a:t>
            </a:r>
            <a:endParaRPr lang="ru-K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    	</a:t>
            </a:r>
            <a:endParaRPr lang="ru-KZ" sz="2000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8A416B4-FCF8-4CC9-BA48-D5918C608E9D}"/>
              </a:ext>
            </a:extLst>
          </p:cNvPr>
          <p:cNvSpPr/>
          <p:nvPr/>
        </p:nvSpPr>
        <p:spPr>
          <a:xfrm>
            <a:off x="142363" y="1678488"/>
            <a:ext cx="3738261" cy="1156364"/>
          </a:xfrm>
          <a:prstGeom prst="roundRect">
            <a:avLst>
              <a:gd name="adj" fmla="val 3287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k-KZ" sz="20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Қаратпа сөз сөйлем ішінде көтеріңкі дауыспен айтылса, леп белгісі қойылады.</a:t>
            </a:r>
            <a:endParaRPr lang="ru-K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E6FC081-8BE2-44B8-B703-46513F15354C}"/>
              </a:ext>
            </a:extLst>
          </p:cNvPr>
          <p:cNvSpPr/>
          <p:nvPr/>
        </p:nvSpPr>
        <p:spPr>
          <a:xfrm>
            <a:off x="169968" y="3155166"/>
            <a:ext cx="3880625" cy="1156364"/>
          </a:xfrm>
          <a:prstGeom prst="ellipse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Мысалы: Сонда да мектепке кел, Жандос! </a:t>
            </a:r>
            <a:endParaRPr kumimoji="0" lang="ru-KZ" sz="20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3C85517-D1B5-4C1B-AA1C-73587979A232}"/>
              </a:ext>
            </a:extLst>
          </p:cNvPr>
          <p:cNvSpPr/>
          <p:nvPr/>
        </p:nvSpPr>
        <p:spPr>
          <a:xfrm>
            <a:off x="4334006" y="1590805"/>
            <a:ext cx="3738260" cy="121502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k-KZ" sz="20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 егер, көтеріңкі дауыспен айтылған  қаратпа сөз сөйлемнің басында келсе, одан кейін леп белгісі қойылады.</a:t>
            </a:r>
            <a:endParaRPr lang="ru-KZ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EFCFD6-0EBE-4B4C-A684-94DB28C7A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044" y="1795019"/>
            <a:ext cx="3738260" cy="926672"/>
          </a:xfrm>
          <a:prstGeom prst="rect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F7A7DE7-EBAA-47D2-916E-69593BC53685}"/>
              </a:ext>
            </a:extLst>
          </p:cNvPr>
          <p:cNvSpPr/>
          <p:nvPr/>
        </p:nvSpPr>
        <p:spPr>
          <a:xfrm>
            <a:off x="8548633" y="3032930"/>
            <a:ext cx="3611671" cy="1109283"/>
          </a:xfrm>
          <a:prstGeom prst="ellipse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k-KZ" sz="2000" b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Мысалы: Жанар, сабағыңды оқы.</a:t>
            </a:r>
            <a:endParaRPr lang="ru-KZ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CF073A-484C-4CBF-97E1-85EDA5464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270" y="3222568"/>
            <a:ext cx="3611671" cy="997067"/>
          </a:xfrm>
          <a:prstGeom prst="rect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CE0DF1-A2A3-4DC6-85CC-D69A0E69ABF7}"/>
              </a:ext>
            </a:extLst>
          </p:cNvPr>
          <p:cNvSpPr txBox="1"/>
          <p:nvPr/>
        </p:nvSpPr>
        <p:spPr>
          <a:xfrm>
            <a:off x="8420091" y="1772332"/>
            <a:ext cx="3740214" cy="1015663"/>
          </a:xfrm>
          <a:prstGeom prst="rect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kumimoji="0" lang="kk-K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kk-KZ" sz="20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Қаратпа сөз сөйлемнің басында келсе, одан кейін үтір қойылады. </a:t>
            </a:r>
            <a:endParaRPr lang="ru-K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8C9A25B-EDF7-4D27-A066-3A5AE77A9AF6}"/>
              </a:ext>
            </a:extLst>
          </p:cNvPr>
          <p:cNvSpPr/>
          <p:nvPr/>
        </p:nvSpPr>
        <p:spPr>
          <a:xfrm>
            <a:off x="547493" y="4584960"/>
            <a:ext cx="3894427" cy="865845"/>
          </a:xfrm>
          <a:prstGeom prst="roundRect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8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Қаратпа сөз сөйлемнің ортасында келсе, екі жағынан үтір қойылады.</a:t>
            </a:r>
            <a:endParaRPr lang="ru-K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4843E5C-635D-44CA-ADA3-3AEA6C5AF38F}"/>
              </a:ext>
            </a:extLst>
          </p:cNvPr>
          <p:cNvSpPr/>
          <p:nvPr/>
        </p:nvSpPr>
        <p:spPr>
          <a:xfrm>
            <a:off x="773209" y="5828185"/>
            <a:ext cx="3814072" cy="921737"/>
          </a:xfrm>
          <a:prstGeom prst="ellipse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Мысалы: Жарайды, Анар, сенің дегенің болсын.</a:t>
            </a:r>
            <a:endParaRPr lang="ru-KZ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27EDBA5-0517-46F9-AF9E-9F1613350413}"/>
              </a:ext>
            </a:extLst>
          </p:cNvPr>
          <p:cNvSpPr/>
          <p:nvPr/>
        </p:nvSpPr>
        <p:spPr>
          <a:xfrm>
            <a:off x="5851373" y="4607174"/>
            <a:ext cx="4006610" cy="854528"/>
          </a:xfrm>
          <a:prstGeom prst="roundRect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Қаратпа сөз сөйлемнің соңында келсе, алдынан үтір қойылады.</a:t>
            </a:r>
            <a:endParaRPr lang="ru-K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30F289C-F17A-4FC2-AA86-433BFD274B3A}"/>
              </a:ext>
            </a:extLst>
          </p:cNvPr>
          <p:cNvSpPr/>
          <p:nvPr/>
        </p:nvSpPr>
        <p:spPr>
          <a:xfrm>
            <a:off x="6255803" y="5849240"/>
            <a:ext cx="2947791" cy="914400"/>
          </a:xfrm>
          <a:prstGeom prst="ellipse">
            <a:avLst/>
          </a:prstGeom>
          <a:gradFill>
            <a:gsLst>
              <a:gs pos="25160">
                <a:srgbClr val="DDE5F4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Мысалы: Сабақтан келдім, апа.</a:t>
            </a:r>
            <a:endParaRPr lang="ru-KZ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D1D9C9-B481-4EDA-85ED-FBBC12F654DC}"/>
              </a:ext>
            </a:extLst>
          </p:cNvPr>
          <p:cNvSpPr txBox="1"/>
          <p:nvPr/>
        </p:nvSpPr>
        <p:spPr>
          <a:xfrm>
            <a:off x="5235879" y="3385838"/>
            <a:ext cx="3914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kk-KZ" sz="1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Мысалы: Нұрбек! Біз бас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kk-KZ" sz="1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жүлдені алдық! </a:t>
            </a:r>
            <a:endParaRPr kumimoji="0" lang="ru-KZ" sz="18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94B90F69-4117-4952-8A1B-E90C1334E7D2}"/>
              </a:ext>
            </a:extLst>
          </p:cNvPr>
          <p:cNvSpPr/>
          <p:nvPr/>
        </p:nvSpPr>
        <p:spPr>
          <a:xfrm>
            <a:off x="1960618" y="2837550"/>
            <a:ext cx="214272" cy="3202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6B5E74-627C-44A8-BD5B-C38097939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384" y="2834852"/>
            <a:ext cx="300710" cy="41072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82293A7-CB1F-4450-B30A-72D6FAB3A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147" y="2712358"/>
            <a:ext cx="249958" cy="3414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A588792-F784-45DD-AED1-3020F88B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720" y="5486780"/>
            <a:ext cx="249958" cy="3414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BF0D51E-05F4-442D-9F63-B86FAA0C7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706" y="5486779"/>
            <a:ext cx="249958" cy="341406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AE3E528F-0382-42FE-BDEE-877826C6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88"/>
    </mc:Choice>
    <mc:Fallback xmlns="">
      <p:transition spd="slow" advTm="9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19" x="3340100" y="6269038"/>
          <p14:tracePt t="23328" x="1903413" y="6707188"/>
          <p14:tracePt t="23344" x="1878013" y="6607175"/>
          <p14:tracePt t="23364" x="1814513" y="6483350"/>
          <p14:tracePt t="23379" x="1801813" y="6407150"/>
          <p14:tracePt t="23401" x="1765300" y="6245225"/>
          <p14:tracePt t="23419" x="1727200" y="6132513"/>
          <p14:tracePt t="23438" x="1677988" y="5969000"/>
          <p14:tracePt t="23440" x="1677988" y="5919788"/>
          <p14:tracePt t="23457" x="1652588" y="5807075"/>
          <p14:tracePt t="23466" x="1627188" y="5743575"/>
          <p14:tracePt t="23498" x="1614488" y="5456238"/>
          <p14:tracePt t="23517" x="1601788" y="5268913"/>
          <p14:tracePt t="23531" x="1577975" y="5081588"/>
          <p14:tracePt t="23548" x="1539875" y="4905375"/>
          <p14:tracePt t="23563" x="1527175" y="4718050"/>
          <p14:tracePt t="23577" x="1489075" y="4543425"/>
          <p14:tracePt t="23592" x="1476375" y="4405313"/>
          <p14:tracePt t="23609" x="1439863" y="4279900"/>
          <p14:tracePt t="23625" x="1427163" y="4154488"/>
          <p14:tracePt t="23641" x="1427163" y="4079875"/>
          <p14:tracePt t="23655" x="1376363" y="3954463"/>
          <p14:tracePt t="23676" x="1339850" y="3816350"/>
          <p14:tracePt t="23685" x="1314450" y="3754438"/>
          <p14:tracePt t="23704" x="1252538" y="3554413"/>
          <p14:tracePt t="23719" x="1201738" y="3390900"/>
          <p14:tracePt t="23734" x="1189038" y="3341688"/>
          <p14:tracePt t="23735" x="1139825" y="3267075"/>
          <p14:tracePt t="23750" x="1114425" y="3190875"/>
          <p14:tracePt t="23751" x="1089025" y="3103563"/>
          <p14:tracePt t="23767" x="1050925" y="2965450"/>
          <p14:tracePt t="23781" x="1014413" y="2890838"/>
          <p14:tracePt t="23797" x="963613" y="2728913"/>
          <p14:tracePt t="23814" x="950913" y="2603500"/>
          <p14:tracePt t="23815" x="938213" y="2552700"/>
          <p14:tracePt t="23827" x="938213" y="2516188"/>
          <p14:tracePt t="23833" x="938213" y="2465388"/>
          <p14:tracePt t="23843" x="938213" y="2414588"/>
          <p14:tracePt t="23860" x="938213" y="2352675"/>
          <p14:tracePt t="23875" x="938213" y="2265363"/>
          <p14:tracePt t="23888" x="938213" y="2178050"/>
          <p14:tracePt t="23918" x="938213" y="2078038"/>
          <p14:tracePt t="23920" x="938213" y="2052638"/>
          <p14:tracePt t="23937" x="938213" y="2027238"/>
          <p14:tracePt t="23954" x="938213" y="2001838"/>
          <p14:tracePt t="24265" x="938213" y="2014538"/>
          <p14:tracePt t="24280" x="938213" y="2027238"/>
          <p14:tracePt t="24296" x="914400" y="2052638"/>
          <p14:tracePt t="24310" x="914400" y="2065338"/>
          <p14:tracePt t="24328" x="914400" y="2078038"/>
          <p14:tracePt t="24343" x="914400" y="2089150"/>
          <p14:tracePt t="24381" x="914400" y="2101850"/>
          <p14:tracePt t="24393" x="914400" y="2114550"/>
          <p14:tracePt t="24420" x="914400" y="2127250"/>
          <p14:tracePt t="24435" x="950913" y="2139950"/>
          <p14:tracePt t="24451" x="989013" y="2152650"/>
          <p14:tracePt t="24467" x="1038225" y="2165350"/>
          <p14:tracePt t="24482" x="1089025" y="2178050"/>
          <p14:tracePt t="24498" x="1139825" y="2178050"/>
          <p14:tracePt t="24514" x="1227138" y="2178050"/>
          <p14:tracePt t="24530" x="1327150" y="2178050"/>
          <p14:tracePt t="24545" x="1439863" y="2178050"/>
          <p14:tracePt t="24561" x="1539875" y="2178050"/>
          <p14:tracePt t="24581" x="1639888" y="2178050"/>
          <p14:tracePt t="24596" x="1765300" y="2178050"/>
          <p14:tracePt t="24609" x="1903413" y="2178050"/>
          <p14:tracePt t="24627" x="2003425" y="2178050"/>
          <p14:tracePt t="24643" x="2078038" y="2178050"/>
          <p14:tracePt t="24658" x="2152650" y="2178050"/>
          <p14:tracePt t="24671" x="2203450" y="2178050"/>
          <p14:tracePt t="24688" x="2265363" y="2190750"/>
          <p14:tracePt t="24704" x="2390775" y="2201863"/>
          <p14:tracePt t="24719" x="2490788" y="2201863"/>
          <p14:tracePt t="24735" x="2565400" y="2201863"/>
          <p14:tracePt t="24751" x="2616200" y="2201863"/>
          <p14:tracePt t="24766" x="2641600" y="2201863"/>
          <p14:tracePt t="24912" x="2741613" y="2227263"/>
          <p14:tracePt t="24921" x="2767013" y="2227263"/>
          <p14:tracePt t="24936" x="2828925" y="2239963"/>
          <p14:tracePt t="24953" x="2867025" y="2239963"/>
          <p14:tracePt t="24967" x="2903538" y="2239963"/>
          <p14:tracePt t="24984" x="2928938" y="2252663"/>
          <p14:tracePt t="24998" x="2954338" y="2252663"/>
          <p14:tracePt t="25014" x="2992438" y="2265363"/>
          <p14:tracePt t="25029" x="3028950" y="2278063"/>
          <p14:tracePt t="25046" x="3092450" y="2290763"/>
          <p14:tracePt t="25047" x="3141663" y="2290763"/>
          <p14:tracePt t="25061" x="3154363" y="2290763"/>
          <p14:tracePt t="25076" x="3179763" y="2290763"/>
          <p14:tracePt t="25186" x="3192463" y="2290763"/>
          <p14:tracePt t="25201" x="3216275" y="2314575"/>
          <p14:tracePt t="25219" x="3241675" y="2339975"/>
          <p14:tracePt t="25234" x="3292475" y="2352675"/>
          <p14:tracePt t="25249" x="3317875" y="2365375"/>
          <p14:tracePt t="25266" x="3354388" y="2378075"/>
          <p14:tracePt t="25281" x="3367088" y="2378075"/>
          <p14:tracePt t="25298" x="3405188" y="2414588"/>
          <p14:tracePt t="25314" x="3417888" y="2414588"/>
          <p14:tracePt t="25345" x="3429000" y="2439988"/>
          <p14:tracePt t="25361" x="3454400" y="2452688"/>
          <p14:tracePt t="25376" x="3467100" y="2478088"/>
          <p14:tracePt t="25404" x="3479800" y="2490788"/>
          <p14:tracePt t="25564" x="3492500" y="2516188"/>
          <p14:tracePt t="25952" x="3492500" y="2527300"/>
          <p14:tracePt t="25967" x="3492500" y="2552700"/>
          <p14:tracePt t="26013" x="3492500" y="2578100"/>
          <p14:tracePt t="26023" x="3492500" y="2590800"/>
          <p14:tracePt t="26045" x="3492500" y="2603500"/>
          <p14:tracePt t="26076" x="3492500" y="2616200"/>
          <p14:tracePt t="26654" x="3492500" y="2627313"/>
          <p14:tracePt t="31077" x="3492500" y="2665413"/>
          <p14:tracePt t="31092" x="3492500" y="2716213"/>
          <p14:tracePt t="31109" x="3479800" y="2752725"/>
          <p14:tracePt t="31111" x="3467100" y="2790825"/>
          <p14:tracePt t="31123" x="3454400" y="2803525"/>
          <p14:tracePt t="31138" x="3441700" y="2852738"/>
          <p14:tracePt t="31155" x="3417888" y="2903538"/>
          <p14:tracePt t="31170" x="3405188" y="2941638"/>
          <p14:tracePt t="31185" x="3392488" y="2990850"/>
          <p14:tracePt t="31201" x="3392488" y="3054350"/>
          <p14:tracePt t="31216" x="3392488" y="3128963"/>
          <p14:tracePt t="31232" x="3392488" y="3216275"/>
          <p14:tracePt t="31248" x="3379788" y="3290888"/>
          <p14:tracePt t="31263" x="3354388" y="3354388"/>
          <p14:tracePt t="31280" x="3354388" y="3378200"/>
          <p14:tracePt t="31296" x="3354388" y="3429000"/>
          <p14:tracePt t="31312" x="3354388" y="3467100"/>
          <p14:tracePt t="31328" x="3354388" y="3479800"/>
          <p14:tracePt t="31344" x="3354388" y="3516313"/>
          <p14:tracePt t="31415" x="3354388" y="3616325"/>
          <p14:tracePt t="31435" x="3354388" y="3629025"/>
          <p14:tracePt t="31451" x="3354388" y="3654425"/>
          <p14:tracePt t="31482" x="3354388" y="3667125"/>
          <p14:tracePt t="32324" x="3367088" y="3641725"/>
          <p14:tracePt t="32376" x="3379788" y="3616325"/>
          <p14:tracePt t="32404" x="3392488" y="3603625"/>
          <p14:tracePt t="33061" x="3405188" y="3603625"/>
          <p14:tracePt t="33154" x="3417888" y="3603625"/>
          <p14:tracePt t="33263" x="3441700" y="3603625"/>
          <p14:tracePt t="33280" x="3441700" y="3616325"/>
          <p14:tracePt t="34598" x="3454400" y="3629025"/>
          <p14:tracePt t="36964" x="3554413" y="3529013"/>
          <p14:tracePt t="36967" x="3567113" y="3490913"/>
          <p14:tracePt t="36999" x="3617913" y="3378200"/>
          <p14:tracePt t="37000" x="3654425" y="3316288"/>
          <p14:tracePt t="37020" x="3679825" y="3254375"/>
          <p14:tracePt t="37031" x="3679825" y="3216275"/>
          <p14:tracePt t="37032" x="3717925" y="3165475"/>
          <p14:tracePt t="37048" x="3756025" y="3116263"/>
          <p14:tracePt t="37063" x="3767138" y="3078163"/>
          <p14:tracePt t="37064" x="3779838" y="3054350"/>
          <p14:tracePt t="37080" x="3843338" y="2990850"/>
          <p14:tracePt t="37096" x="3892550" y="2928938"/>
          <p14:tracePt t="37111" x="3917950" y="2903538"/>
          <p14:tracePt t="37113" x="3943350" y="2878138"/>
          <p14:tracePt t="37127" x="3968750" y="2865438"/>
          <p14:tracePt t="37129" x="4005263" y="2816225"/>
          <p14:tracePt t="37143" x="4056063" y="2752725"/>
          <p14:tracePt t="37155" x="4081463" y="2728913"/>
          <p14:tracePt t="37181" x="4181475" y="2603500"/>
          <p14:tracePt t="37188" x="4217988" y="2565400"/>
          <p14:tracePt t="37202" x="4268788" y="2503488"/>
          <p14:tracePt t="37219" x="4356100" y="2403475"/>
          <p14:tracePt t="37233" x="4430713" y="2303463"/>
          <p14:tracePt t="37249" x="4481513" y="2252663"/>
          <p14:tracePt t="37266" x="4518025" y="2201863"/>
          <p14:tracePt t="37281" x="4530725" y="2190750"/>
          <p14:tracePt t="37298" x="4543425" y="2165350"/>
          <p14:tracePt t="37313" x="4556125" y="2152650"/>
          <p14:tracePt t="37349" x="4568825" y="2152650"/>
          <p14:tracePt t="45019" x="4543425" y="2190750"/>
          <p14:tracePt t="45030" x="4530725" y="2227263"/>
          <p14:tracePt t="45045" x="4518025" y="2252663"/>
          <p14:tracePt t="45061" x="4506913" y="2314575"/>
          <p14:tracePt t="45077" x="4481513" y="2403475"/>
          <p14:tracePt t="45096" x="4456113" y="2478088"/>
          <p14:tracePt t="45111" x="4456113" y="2503488"/>
          <p14:tracePt t="45112" x="4456113" y="2527300"/>
          <p14:tracePt t="45124" x="4443413" y="2552700"/>
          <p14:tracePt t="45129" x="4443413" y="2578100"/>
          <p14:tracePt t="45139" x="4443413" y="2616200"/>
          <p14:tracePt t="45169" x="4430713" y="2728913"/>
          <p14:tracePt t="45188" x="4430713" y="2803525"/>
          <p14:tracePt t="45203" x="4430713" y="2865438"/>
          <p14:tracePt t="45218" x="4430713" y="2952750"/>
          <p14:tracePt t="45234" x="4430713" y="3041650"/>
          <p14:tracePt t="45250" x="4430713" y="3128963"/>
          <p14:tracePt t="45266" x="4430713" y="3216275"/>
          <p14:tracePt t="45282" x="4430713" y="3290888"/>
          <p14:tracePt t="45299" x="4430713" y="3341688"/>
          <p14:tracePt t="45314" x="4430713" y="3378200"/>
          <p14:tracePt t="45328" x="4430713" y="3416300"/>
          <p14:tracePt t="45344" x="4430713" y="3467100"/>
          <p14:tracePt t="45352" x="4430713" y="3490913"/>
          <p14:tracePt t="45386" x="4443413" y="3567113"/>
          <p14:tracePt t="45404" x="4456113" y="3590925"/>
          <p14:tracePt t="45420" x="4468813" y="3616325"/>
          <p14:tracePt t="45435" x="4481513" y="3629025"/>
          <p14:tracePt t="45452" x="4494213" y="3654425"/>
          <p14:tracePt t="45469" x="4506913" y="3679825"/>
          <p14:tracePt t="45496" x="4530725" y="3716338"/>
          <p14:tracePt t="45516" x="4543425" y="3729038"/>
          <p14:tracePt t="45545" x="4568825" y="3754438"/>
          <p14:tracePt t="45561" x="4581525" y="3767138"/>
          <p14:tracePt t="45577" x="4594225" y="3779838"/>
          <p14:tracePt t="45595" x="4619625" y="3792538"/>
          <p14:tracePt t="45752" x="4630738" y="3803650"/>
          <p14:tracePt t="45781" x="4643438" y="3803650"/>
          <p14:tracePt t="45801" x="4656138" y="3816350"/>
          <p14:tracePt t="45858" x="4668838" y="3816350"/>
          <p14:tracePt t="45875" x="4694238" y="3829050"/>
          <p14:tracePt t="45888" x="4719638" y="3829050"/>
          <p14:tracePt t="45910" x="4732338" y="3841750"/>
          <p14:tracePt t="45951" x="4756150" y="3841750"/>
          <p14:tracePt t="45999" x="4768850" y="3854450"/>
          <p14:tracePt t="46033" x="4806950" y="3867150"/>
          <p14:tracePt t="46065" x="4832350" y="3867150"/>
          <p14:tracePt t="46109" x="4881563" y="3879850"/>
          <p14:tracePt t="46113" x="4919663" y="3879850"/>
          <p14:tracePt t="46128" x="4932363" y="3892550"/>
          <p14:tracePt t="46139" x="4956175" y="3892550"/>
          <p14:tracePt t="46157" x="4981575" y="3892550"/>
          <p14:tracePt t="46172" x="4994275" y="3892550"/>
          <p14:tracePt t="51110" x="4994275" y="3905250"/>
          <p14:tracePt t="51124" x="4994275" y="3954463"/>
          <p14:tracePt t="51138" x="4968875" y="4017963"/>
          <p14:tracePt t="51154" x="4932363" y="4054475"/>
          <p14:tracePt t="51171" x="4919663" y="4079875"/>
          <p14:tracePt t="51193" x="4894263" y="4105275"/>
          <p14:tracePt t="51219" x="4894263" y="4129088"/>
          <p14:tracePt t="51233" x="4894263" y="4141788"/>
          <p14:tracePt t="51249" x="4894263" y="4167188"/>
          <p14:tracePt t="51266" x="4906963" y="4192588"/>
          <p14:tracePt t="51282" x="4994275" y="4230688"/>
          <p14:tracePt t="51299" x="5068888" y="4241800"/>
          <p14:tracePt t="51315" x="5219700" y="4279900"/>
          <p14:tracePt t="51327" x="5270500" y="4279900"/>
          <p14:tracePt t="51334" x="5345113" y="4279900"/>
          <p14:tracePt t="51344" x="5419725" y="4279900"/>
          <p14:tracePt t="51348" x="5519738" y="4279900"/>
          <p14:tracePt t="51361" x="5683250" y="4279900"/>
          <p14:tracePt t="51373" x="5770563" y="4279900"/>
          <p14:tracePt t="51392" x="5957888" y="4254500"/>
          <p14:tracePt t="51394" x="6057900" y="4217988"/>
          <p14:tracePt t="51409" x="6170613" y="4192588"/>
          <p14:tracePt t="51411" x="6296025" y="4129088"/>
          <p14:tracePt t="51422" x="6396038" y="4117975"/>
          <p14:tracePt t="51437" x="6621463" y="4054475"/>
          <p14:tracePt t="51453" x="6846888" y="3967163"/>
          <p14:tracePt t="51469" x="7097713" y="3905250"/>
          <p14:tracePt t="51484" x="7359650" y="3803650"/>
          <p14:tracePt t="51500" x="7623175" y="3716338"/>
          <p14:tracePt t="51516" x="7835900" y="3603625"/>
          <p14:tracePt t="51539" x="8161338" y="3479800"/>
          <p14:tracePt t="51548" x="8286750" y="3416300"/>
          <p14:tracePt t="51561" x="8512175" y="3341688"/>
          <p14:tracePt t="51578" x="8750300" y="3278188"/>
          <p14:tracePt t="51593" x="8963025" y="3203575"/>
          <p14:tracePt t="51610" x="9137650" y="3190875"/>
          <p14:tracePt t="51626" x="9237663" y="3128963"/>
          <p14:tracePt t="51638" x="9263063" y="3116263"/>
          <p14:tracePt t="51685" x="9288463" y="3090863"/>
          <p14:tracePt t="51763" x="9301163" y="3078163"/>
          <p14:tracePt t="51889" x="9301163" y="3065463"/>
          <p14:tracePt t="51920" x="9288463" y="3065463"/>
          <p14:tracePt t="51970" x="9263063" y="3065463"/>
          <p14:tracePt t="51992" x="9224963" y="3065463"/>
          <p14:tracePt t="51996" x="9212263" y="3065463"/>
          <p14:tracePt t="52015" x="9188450" y="3065463"/>
          <p14:tracePt t="52045" x="9175750" y="3065463"/>
          <p14:tracePt t="52061" x="9150350" y="3078163"/>
          <p14:tracePt t="52077" x="9137650" y="3090863"/>
          <p14:tracePt t="52093" x="9124950" y="3090863"/>
          <p14:tracePt t="52110" x="9112250" y="3090863"/>
          <p14:tracePt t="52122" x="9099550" y="3103563"/>
          <p14:tracePt t="52138" x="9075738" y="3103563"/>
          <p14:tracePt t="52155" x="9063038" y="3116263"/>
          <p14:tracePt t="52232" x="9050338" y="3116263"/>
          <p14:tracePt t="52248" x="9037638" y="3128963"/>
          <p14:tracePt t="52992" x="9024938" y="3128963"/>
          <p14:tracePt t="53014" x="8999538" y="3128963"/>
          <p14:tracePt t="53029" x="8986838" y="3128963"/>
          <p14:tracePt t="54482" x="8975725" y="3128963"/>
          <p14:tracePt t="54592" x="8963025" y="3128963"/>
          <p14:tracePt t="54609" x="8950325" y="3128963"/>
          <p14:tracePt t="55000" x="8937625" y="3128963"/>
          <p14:tracePt t="55345" x="8924925" y="3116263"/>
          <p14:tracePt t="55438" x="8912225" y="3103563"/>
          <p14:tracePt t="55467" x="8912225" y="3090863"/>
          <p14:tracePt t="55572" x="8912225" y="3078163"/>
          <p14:tracePt t="55805" x="8912225" y="3065463"/>
          <p14:tracePt t="55842" x="8912225" y="3041650"/>
          <p14:tracePt t="56814" x="8912225" y="3116263"/>
          <p14:tracePt t="56827" x="8899525" y="3203575"/>
          <p14:tracePt t="56843" x="8899525" y="3316288"/>
          <p14:tracePt t="56858" x="8899525" y="3390900"/>
          <p14:tracePt t="56874" x="8899525" y="3454400"/>
          <p14:tracePt t="56889" x="8899525" y="3467100"/>
          <p14:tracePt t="56904" x="8899525" y="3479800"/>
          <p14:tracePt t="56920" x="8912225" y="3503613"/>
          <p14:tracePt t="56952" x="8924925" y="3590925"/>
          <p14:tracePt t="56967" x="8924925" y="3629025"/>
          <p14:tracePt t="56984" x="8950325" y="3654425"/>
          <p14:tracePt t="56985" x="8950325" y="3679825"/>
          <p14:tracePt t="57000" x="8963025" y="3716338"/>
          <p14:tracePt t="57015" x="8963025" y="3741738"/>
          <p14:tracePt t="57016" x="8963025" y="3754438"/>
          <p14:tracePt t="57029" x="8963025" y="3779838"/>
          <p14:tracePt t="57046" x="8975725" y="3803650"/>
          <p14:tracePt t="57061" x="8975725" y="3816350"/>
          <p14:tracePt t="57079" x="8975725" y="3841750"/>
          <p14:tracePt t="57081" x="8975725" y="3854450"/>
          <p14:tracePt t="57109" x="8986838" y="3867150"/>
          <p14:tracePt t="57344" x="8986838" y="3841750"/>
          <p14:tracePt t="57360" x="8999538" y="3829050"/>
          <p14:tracePt t="57362" x="8999538" y="3816350"/>
          <p14:tracePt t="57374" x="8999538" y="3803650"/>
          <p14:tracePt t="57388" x="9012238" y="3779838"/>
          <p14:tracePt t="57404" x="9012238" y="3767138"/>
          <p14:tracePt t="57420" x="9012238" y="3754438"/>
          <p14:tracePt t="57435" x="9012238" y="3741738"/>
          <p14:tracePt t="57451" x="9012238" y="3716338"/>
          <p14:tracePt t="57468" x="9024938" y="3703638"/>
          <p14:tracePt t="57514" x="9024938" y="3692525"/>
          <p14:tracePt t="57545" x="9024938" y="3679825"/>
          <p14:tracePt t="61592" x="9024938" y="3667125"/>
          <p14:tracePt t="61639" x="9012238" y="3667125"/>
          <p14:tracePt t="61654" x="8986838" y="3667125"/>
          <p14:tracePt t="61660" x="8950325" y="3667125"/>
          <p14:tracePt t="61669" x="8899525" y="3667125"/>
          <p14:tracePt t="61706" x="8561388" y="3779838"/>
          <p14:tracePt t="61722" x="8399463" y="3854450"/>
          <p14:tracePt t="61733" x="8324850" y="3879850"/>
          <p14:tracePt t="61748" x="8123238" y="4005263"/>
          <p14:tracePt t="61764" x="7897813" y="4117975"/>
          <p14:tracePt t="61781" x="7597775" y="4267200"/>
          <p14:tracePt t="61798" x="7310438" y="4330700"/>
          <p14:tracePt t="61813" x="7046913" y="4418013"/>
          <p14:tracePt t="61830" x="6808788" y="4479925"/>
          <p14:tracePt t="61845" x="6646863" y="4530725"/>
          <p14:tracePt t="61861" x="6483350" y="4592638"/>
          <p14:tracePt t="61876" x="6359525" y="4643438"/>
          <p14:tracePt t="61894" x="6234113" y="4679950"/>
          <p14:tracePt t="61905" x="6121400" y="4718050"/>
          <p14:tracePt t="61923" x="5995988" y="4730750"/>
          <p14:tracePt t="61938" x="5870575" y="4756150"/>
          <p14:tracePt t="61970" x="5670550" y="4779963"/>
          <p14:tracePt t="61985" x="5583238" y="4792663"/>
          <p14:tracePt t="62000" x="5519738" y="4792663"/>
          <p14:tracePt t="62016" x="5445125" y="4792663"/>
          <p14:tracePt t="62030" x="5407025" y="4792663"/>
          <p14:tracePt t="62048" x="5245100" y="4792663"/>
          <p14:tracePt t="62065" x="5132388" y="4818063"/>
          <p14:tracePt t="62080" x="5057775" y="4818063"/>
          <p14:tracePt t="62082" x="4994275" y="4830763"/>
          <p14:tracePt t="62093" x="4919663" y="4843463"/>
          <p14:tracePt t="62107" x="4819650" y="4868863"/>
          <p14:tracePt t="62128" x="4756150" y="4879975"/>
          <p14:tracePt t="62148" x="4706938" y="4879975"/>
          <p14:tracePt t="62154" x="4668838" y="4879975"/>
          <p14:tracePt t="62184" x="4581525" y="4930775"/>
          <p14:tracePt t="62187" x="4518025" y="4943475"/>
          <p14:tracePt t="62203" x="4468813" y="4981575"/>
          <p14:tracePt t="62219" x="4406900" y="5005388"/>
          <p14:tracePt t="62234" x="4356100" y="5043488"/>
          <p14:tracePt t="62250" x="4330700" y="5056188"/>
          <p14:tracePt t="62267" x="4305300" y="5081588"/>
          <p14:tracePt t="62283" x="4243388" y="5130800"/>
          <p14:tracePt t="62296" x="4217988" y="5143500"/>
          <p14:tracePt t="62300" x="4205288" y="5156200"/>
          <p14:tracePt t="62312" x="4168775" y="5181600"/>
          <p14:tracePt t="62351" x="4156075" y="5194300"/>
          <p14:tracePt t="62374" x="4143375" y="5205413"/>
          <p14:tracePt t="62389" x="4130675" y="5205413"/>
          <p14:tracePt t="65344" x="4143375" y="5218113"/>
          <p14:tracePt t="68732" x="4156075" y="5218113"/>
          <p14:tracePt t="69027" x="4156075" y="5268913"/>
          <p14:tracePt t="69046" x="4156075" y="5281613"/>
          <p14:tracePt t="69062" x="4156075" y="5305425"/>
          <p14:tracePt t="69078" x="4156075" y="5318125"/>
          <p14:tracePt t="69094" x="4156075" y="5330825"/>
          <p14:tracePt t="69107" x="4156075" y="5356225"/>
          <p14:tracePt t="69123" x="4156075" y="5381625"/>
          <p14:tracePt t="69139" x="4168775" y="5394325"/>
          <p14:tracePt t="69154" x="4168775" y="5430838"/>
          <p14:tracePt t="69170" x="4168775" y="5456238"/>
          <p14:tracePt t="69186" x="4168775" y="5494338"/>
          <p14:tracePt t="69201" x="4168775" y="5507038"/>
          <p14:tracePt t="69217" x="4168775" y="5530850"/>
          <p14:tracePt t="69233" x="4168775" y="5568950"/>
          <p14:tracePt t="69249" x="4168775" y="5594350"/>
          <p14:tracePt t="69265" x="4168775" y="5619750"/>
          <p14:tracePt t="69281" x="4168775" y="5630863"/>
          <p14:tracePt t="69296" x="4168775" y="5643563"/>
          <p14:tracePt t="69298" x="4168775" y="5656263"/>
          <p14:tracePt t="69360" x="4181475" y="5719763"/>
          <p14:tracePt t="69372" x="4181475" y="5743575"/>
          <p14:tracePt t="69377" x="4181475" y="5768975"/>
          <p14:tracePt t="69400" x="4181475" y="5781675"/>
          <p14:tracePt t="69401" x="4181475" y="5807075"/>
          <p14:tracePt t="69419" x="4181475" y="5832475"/>
          <p14:tracePt t="69436" x="4181475" y="5856288"/>
          <p14:tracePt t="69452" x="4181475" y="5894388"/>
          <p14:tracePt t="69466" x="4181475" y="5919788"/>
          <p14:tracePt t="69483" x="4181475" y="5945188"/>
          <p14:tracePt t="69498" x="4181475" y="5981700"/>
          <p14:tracePt t="69514" x="4168775" y="6007100"/>
          <p14:tracePt t="69530" x="4168775" y="6019800"/>
          <p14:tracePt t="69546" x="4156075" y="6045200"/>
          <p14:tracePt t="69562" x="4156075" y="6056313"/>
          <p14:tracePt t="69600" x="4156075" y="6119813"/>
          <p14:tracePt t="69623" x="4156075" y="6132513"/>
          <p14:tracePt t="69626" x="4156075" y="6145213"/>
          <p14:tracePt t="69639" x="4156075" y="6157913"/>
          <p14:tracePt t="69672" x="4156075" y="6169025"/>
          <p14:tracePt t="69734" x="4156075" y="6194425"/>
          <p14:tracePt t="69735" x="4156075" y="6207125"/>
          <p14:tracePt t="69764" x="4143375" y="6219825"/>
          <p14:tracePt t="69780" x="4143375" y="6232525"/>
          <p14:tracePt t="69795" x="4143375" y="6245225"/>
          <p14:tracePt t="69812" x="4130675" y="6281738"/>
          <p14:tracePt t="69827" x="4117975" y="6294438"/>
          <p14:tracePt t="69844" x="4117975" y="6307138"/>
          <p14:tracePt t="69859" x="4117975" y="6332538"/>
          <p14:tracePt t="69895" x="4105275" y="6332538"/>
          <p14:tracePt t="69905" x="4105275" y="6345238"/>
          <p14:tracePt t="70044" x="4092575" y="6345238"/>
          <p14:tracePt t="70170" x="4081463" y="6345238"/>
          <p14:tracePt t="75312" x="4130675" y="6332538"/>
          <p14:tracePt t="75314" x="4143375" y="6307138"/>
          <p14:tracePt t="75328" x="4181475" y="6294438"/>
          <p14:tracePt t="75330" x="4205288" y="6281738"/>
          <p14:tracePt t="75343" x="4230688" y="6257925"/>
          <p14:tracePt t="75345" x="4256088" y="6232525"/>
          <p14:tracePt t="75362" x="4318000" y="6181725"/>
          <p14:tracePt t="75373" x="4356100" y="6145213"/>
          <p14:tracePt t="75413" x="4619625" y="5956300"/>
          <p14:tracePt t="75424" x="4668838" y="5907088"/>
          <p14:tracePt t="75428" x="4768850" y="5868988"/>
          <p14:tracePt t="75436" x="4794250" y="5843588"/>
          <p14:tracePt t="75453" x="4906963" y="5794375"/>
          <p14:tracePt t="75469" x="5057775" y="5732463"/>
          <p14:tracePt t="75484" x="5194300" y="5681663"/>
          <p14:tracePt t="75500" x="5332413" y="5619750"/>
          <p14:tracePt t="75517" x="5457825" y="5556250"/>
          <p14:tracePt t="75532" x="5557838" y="5507038"/>
          <p14:tracePt t="75548" x="5670550" y="5456238"/>
          <p14:tracePt t="75565" x="5783263" y="5407025"/>
          <p14:tracePt t="75580" x="5895975" y="5368925"/>
          <p14:tracePt t="75597" x="5932488" y="5356225"/>
          <p14:tracePt t="75621" x="5945188" y="5343525"/>
          <p14:tracePt t="75643" x="5970588" y="5318125"/>
          <p14:tracePt t="81911" x="5945188" y="5394325"/>
          <p14:tracePt t="81920" x="5945188" y="5430838"/>
          <p14:tracePt t="81936" x="5945188" y="5443538"/>
          <p14:tracePt t="81938" x="5945188" y="5456238"/>
          <p14:tracePt t="81953" x="5945188" y="5494338"/>
          <p14:tracePt t="81998" x="5945188" y="5507038"/>
          <p14:tracePt t="82014" x="5945188" y="5518150"/>
          <p14:tracePt t="82030" x="5945188" y="5543550"/>
          <p14:tracePt t="82046" x="5957888" y="5568950"/>
          <p14:tracePt t="82061" x="5970588" y="5581650"/>
          <p14:tracePt t="82078" x="5970588" y="5594350"/>
          <p14:tracePt t="82116" x="5970588" y="5619750"/>
          <p14:tracePt t="82122" x="5983288" y="5630863"/>
          <p14:tracePt t="82138" x="5995988" y="5656263"/>
          <p14:tracePt t="82155" x="6008688" y="5681663"/>
          <p14:tracePt t="82169" x="6021388" y="5719763"/>
          <p14:tracePt t="82186" x="6045200" y="5756275"/>
          <p14:tracePt t="82202" x="6096000" y="5794375"/>
          <p14:tracePt t="82220" x="6134100" y="5819775"/>
          <p14:tracePt t="82236" x="6146800" y="5832475"/>
          <p14:tracePt t="82249" x="6146800" y="5843588"/>
          <p14:tracePt t="82274" x="6183313" y="5868988"/>
          <p14:tracePt t="82283" x="6196013" y="5881688"/>
          <p14:tracePt t="82299" x="6221413" y="5894388"/>
          <p14:tracePt t="82339" x="6270625" y="5932488"/>
          <p14:tracePt t="82347" x="6283325" y="5945188"/>
          <p14:tracePt t="82362" x="6308725" y="5969000"/>
          <p14:tracePt t="82377" x="6334125" y="5969000"/>
          <p14:tracePt t="82379" x="6346825" y="5981700"/>
          <p14:tracePt t="82404" x="6359525" y="5981700"/>
          <p14:tracePt t="82539" x="6370638" y="5994400"/>
          <p14:tracePt t="82548" x="6370638" y="6007100"/>
          <p14:tracePt t="82577" x="6396038" y="6019800"/>
          <p14:tracePt t="82594" x="6396038" y="6032500"/>
          <p14:tracePt t="82655" x="6396038" y="6045200"/>
          <p14:tracePt t="82685" x="6408738" y="6056313"/>
          <p14:tracePt t="82701" x="6408738" y="6069013"/>
          <p14:tracePt t="82732" x="6421438" y="6081713"/>
          <p14:tracePt t="82748" x="6434138" y="6107113"/>
          <p14:tracePt t="82789" x="6434138" y="6119813"/>
          <p14:tracePt t="86373" x="6434138" y="6132513"/>
          <p14:tracePt t="86389" x="6421438" y="6132513"/>
          <p14:tracePt t="86420" x="6396038" y="6132513"/>
          <p14:tracePt t="86436" x="6359525" y="6132513"/>
          <p14:tracePt t="86451" x="6334125" y="6157913"/>
          <p14:tracePt t="86467" x="6321425" y="6169025"/>
          <p14:tracePt t="86483" x="6321425" y="6219825"/>
          <p14:tracePt t="86498" x="6321425" y="6281738"/>
          <p14:tracePt t="86514" x="6321425" y="6370638"/>
          <p14:tracePt t="86530" x="6472238" y="6483350"/>
          <p14:tracePt t="86547" x="6734175" y="6619875"/>
          <p14:tracePt t="86562" x="6985000" y="6783388"/>
          <p14:tracePt t="86737" x="10514013" y="6770688"/>
          <p14:tracePt t="86749" x="10614025" y="6732588"/>
          <p14:tracePt t="86764" x="10752138" y="6707188"/>
          <p14:tracePt t="86780" x="10890250" y="6645275"/>
          <p14:tracePt t="86796" x="10990263" y="6583363"/>
          <p14:tracePt t="86811" x="11077575" y="6507163"/>
          <p14:tracePt t="86827" x="11102975" y="6470650"/>
          <p14:tracePt t="86844" x="11141075" y="6419850"/>
          <p14:tracePt t="86857" x="11177588" y="6357938"/>
          <p14:tracePt t="86906" x="11190288" y="6319838"/>
          <p14:tracePt t="86922" x="11190288" y="6307138"/>
          <p14:tracePt t="86940" x="11190288" y="6294438"/>
          <p14:tracePt t="86953" x="11190288" y="6281738"/>
          <p14:tracePt t="86967" x="11190288" y="6269038"/>
          <p14:tracePt t="86983" x="11190288" y="6257925"/>
          <p14:tracePt t="87014" x="11190288" y="6245225"/>
          <p14:tracePt t="87029" x="11177588" y="6245225"/>
          <p14:tracePt t="87076" x="11177588" y="6232525"/>
          <p14:tracePt t="87095" x="11153775" y="6219825"/>
          <p14:tracePt t="87123" x="11141075" y="6207125"/>
          <p14:tracePt t="87211" x="11128375" y="6207125"/>
          <p14:tracePt t="91295" x="11128375" y="6232525"/>
          <p14:tracePt t="91796" x="11128375" y="6245225"/>
          <p14:tracePt t="92263" x="11115675" y="6257925"/>
          <p14:tracePt t="92467" x="11102975" y="6257925"/>
          <p14:tracePt t="92482" x="11077575" y="6294438"/>
          <p14:tracePt t="92498" x="11064875" y="6307138"/>
          <p14:tracePt t="92514" x="11041063" y="6332538"/>
          <p14:tracePt t="92582" x="11015663" y="6370638"/>
          <p14:tracePt t="92593" x="11015663" y="6381750"/>
          <p14:tracePt t="92595" x="11002963" y="6394450"/>
          <p14:tracePt t="92629" x="10990263" y="6407150"/>
          <p14:tracePt t="92654" x="10977563" y="6419850"/>
          <p14:tracePt t="92670" x="10977563" y="6445250"/>
          <p14:tracePt t="92686" x="10964863" y="6457950"/>
          <p14:tracePt t="92702" x="10952163" y="6483350"/>
          <p14:tracePt t="92748" x="10939463" y="6494463"/>
          <p14:tracePt t="92764" x="10939463" y="6507163"/>
          <p14:tracePt t="92779" x="10928350" y="6519863"/>
          <p14:tracePt t="92857" x="10915650" y="6532563"/>
          <p14:tracePt t="92999" x="10915650" y="6545263"/>
          <p14:tracePt t="93262" x="10864850" y="6696075"/>
          <p14:tracePt t="93266" x="10852150" y="67452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59370F-0138-4879-9332-D95C296E7AD0}"/>
              </a:ext>
            </a:extLst>
          </p:cNvPr>
          <p:cNvSpPr txBox="1"/>
          <p:nvPr/>
        </p:nvSpPr>
        <p:spPr>
          <a:xfrm>
            <a:off x="651353" y="851770"/>
            <a:ext cx="10586141" cy="4541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kk-KZ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Тапсырма</a:t>
            </a:r>
            <a:endParaRPr lang="ru-KZ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Сөйлемдерден қаратпа сөздерді тауып, тыныс белгілерін қояйық.</a:t>
            </a:r>
            <a:endParaRPr lang="ru-KZ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kk-KZ" sz="2800" i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Ботақаным келші қасыма. 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Аулада ойнайық па апа? 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Біз бірінші орын алдық Нұрлан!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Келісемін Балжан сенің жауабың дұрыс. 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Жарас Біздің сынып бірінші орын алды!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9EE1498-0753-4046-A141-C47778910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0B8EC-9B64-48F1-B666-23BB5BB8A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336" y="5271068"/>
            <a:ext cx="2444663" cy="17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17"/>
    </mc:Choice>
    <mc:Fallback xmlns="">
      <p:transition spd="slow" advTm="13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2" x="3411538" y="6286500"/>
          <p14:tracePt t="2211" x="0" y="0"/>
        </p14:tracePtLst>
        <p14:tracePtLst>
          <p14:tracePt t="4341" x="3419475" y="6205538"/>
          <p14:tracePt t="5026" x="2516188" y="6645275"/>
          <p14:tracePt t="5042" x="2565400" y="6494463"/>
          <p14:tracePt t="5057" x="2628900" y="6169025"/>
          <p14:tracePt t="5074" x="2654300" y="5832475"/>
          <p14:tracePt t="5077" x="2667000" y="5630863"/>
          <p14:tracePt t="5088" x="2667000" y="5356225"/>
          <p14:tracePt t="5092" x="2667000" y="5081588"/>
          <p14:tracePt t="5103" x="2667000" y="4843463"/>
          <p14:tracePt t="5117" x="2703513" y="4341813"/>
          <p14:tracePt t="5142" x="2703513" y="3803650"/>
          <p14:tracePt t="5148" x="2703513" y="3654425"/>
          <p14:tracePt t="5166" x="2703513" y="3367088"/>
          <p14:tracePt t="5181" x="2703513" y="3154363"/>
          <p14:tracePt t="5197" x="2703513" y="2965450"/>
          <p14:tracePt t="5212" x="2678113" y="2828925"/>
          <p14:tracePt t="5228" x="2654300" y="2740025"/>
          <p14:tracePt t="5244" x="2641600" y="2728913"/>
          <p14:tracePt t="5292" x="2641600" y="2716213"/>
          <p14:tracePt t="5307" x="2641600" y="2703513"/>
          <p14:tracePt t="5308" x="2628900" y="2665413"/>
          <p14:tracePt t="5323" x="2590800" y="2627313"/>
          <p14:tracePt t="5325" x="2565400" y="2590800"/>
          <p14:tracePt t="5340" x="2490788" y="2516188"/>
          <p14:tracePt t="5351" x="2441575" y="2452688"/>
          <p14:tracePt t="5368" x="2328863" y="2314575"/>
          <p14:tracePt t="5386" x="2203450" y="2165350"/>
          <p14:tracePt t="5388" x="2139950" y="2101850"/>
          <p14:tracePt t="5399" x="2027238" y="2039938"/>
          <p14:tracePt t="5424" x="1778000" y="1852613"/>
          <p14:tracePt t="5432" x="1727200" y="1827213"/>
          <p14:tracePt t="5445" x="1677988" y="1789113"/>
          <p14:tracePt t="5680" x="1677988" y="1765300"/>
          <p14:tracePt t="5696" x="1752600" y="1752600"/>
          <p14:tracePt t="5710" x="1903413" y="1752600"/>
          <p14:tracePt t="5727" x="2039938" y="1752600"/>
          <p14:tracePt t="5742" x="2152650" y="1752600"/>
          <p14:tracePt t="5758" x="2303463" y="1727200"/>
          <p14:tracePt t="5774" x="2403475" y="1701800"/>
          <p14:tracePt t="5791" x="2516188" y="1701800"/>
          <p14:tracePt t="5805" x="2628900" y="1689100"/>
          <p14:tracePt t="5822" x="2754313" y="1676400"/>
          <p14:tracePt t="5836" x="2928938" y="1652588"/>
          <p14:tracePt t="5855" x="3128963" y="1639888"/>
          <p14:tracePt t="5867" x="3317875" y="1639888"/>
          <p14:tracePt t="5905" x="3705225" y="1639888"/>
          <p14:tracePt t="5915" x="3867150" y="1639888"/>
          <p14:tracePt t="5929" x="3930650" y="1639888"/>
          <p14:tracePt t="5946" x="4117975" y="1639888"/>
          <p14:tracePt t="5961" x="4181475" y="1627188"/>
          <p14:tracePt t="5979" x="4243388" y="1614488"/>
          <p14:tracePt t="5995" x="4294188" y="1601788"/>
          <p14:tracePt t="6024" x="4318000" y="1601788"/>
          <p14:tracePt t="6040" x="4368800" y="1589088"/>
          <p14:tracePt t="6056" x="4406900" y="1589088"/>
          <p14:tracePt t="6071" x="4481513" y="1589088"/>
          <p14:tracePt t="6087" x="4543425" y="1589088"/>
          <p14:tracePt t="6102" x="4594225" y="1589088"/>
          <p14:tracePt t="6117" x="4668838" y="1589088"/>
          <p14:tracePt t="6133" x="4732338" y="1589088"/>
          <p14:tracePt t="6148" x="4781550" y="1589088"/>
          <p14:tracePt t="6164" x="4843463" y="1589088"/>
          <p14:tracePt t="6180" x="4894263" y="1589088"/>
          <p14:tracePt t="6195" x="4932363" y="1589088"/>
          <p14:tracePt t="6211" x="4945063" y="1589088"/>
          <p14:tracePt t="6228" x="4968875" y="1589088"/>
          <p14:tracePt t="6243" x="4981575" y="1589088"/>
          <p14:tracePt t="6276" x="5032375" y="1589088"/>
          <p14:tracePt t="6292" x="5057775" y="1589088"/>
          <p14:tracePt t="6307" x="5068888" y="1589088"/>
          <p14:tracePt t="6354" x="5081588" y="1589088"/>
          <p14:tracePt t="6357" x="5094288" y="1589088"/>
          <p14:tracePt t="6382" x="5119688" y="1589088"/>
          <p14:tracePt t="6398" x="5145088" y="1589088"/>
          <p14:tracePt t="6415" x="5170488" y="1589088"/>
          <p14:tracePt t="6429" x="5194300" y="1589088"/>
          <p14:tracePt t="6445" x="5219700" y="1589088"/>
          <p14:tracePt t="6461" x="5257800" y="1589088"/>
          <p14:tracePt t="6476" x="5270500" y="1589088"/>
          <p14:tracePt t="6493" x="5281613" y="1589088"/>
          <p14:tracePt t="6508" x="5294313" y="1589088"/>
          <p14:tracePt t="6524" x="5345113" y="1589088"/>
          <p14:tracePt t="6540" x="5407025" y="1589088"/>
          <p14:tracePt t="6556" x="5457825" y="1589088"/>
          <p14:tracePt t="6572" x="5495925" y="1576388"/>
          <p14:tracePt t="6611" x="5545138" y="1576388"/>
          <p14:tracePt t="6637" x="5595938" y="1576388"/>
          <p14:tracePt t="6664" x="5619750" y="1576388"/>
          <p14:tracePt t="6680" x="5645150" y="1552575"/>
          <p14:tracePt t="6695" x="5708650" y="1552575"/>
          <p14:tracePt t="6711" x="5745163" y="1552575"/>
          <p14:tracePt t="6727" x="5783263" y="1539875"/>
          <p14:tracePt t="6742" x="5795963" y="1539875"/>
          <p14:tracePt t="6763" x="5808663" y="1539875"/>
          <p14:tracePt t="6773" x="5832475" y="1527175"/>
          <p14:tracePt t="6791" x="5845175" y="1527175"/>
          <p14:tracePt t="6806" x="5857875" y="1527175"/>
          <p14:tracePt t="8981" x="5957888" y="1527175"/>
          <p14:tracePt t="8993" x="5970588" y="1527175"/>
          <p14:tracePt t="9008" x="6021388" y="1527175"/>
          <p14:tracePt t="9024" x="6083300" y="1527175"/>
          <p14:tracePt t="9040" x="6146800" y="1527175"/>
          <p14:tracePt t="9055" x="6234113" y="1527175"/>
          <p14:tracePt t="9072" x="6296025" y="1527175"/>
          <p14:tracePt t="9088" x="6346825" y="1501775"/>
          <p14:tracePt t="9104" x="6421438" y="1501775"/>
          <p14:tracePt t="9107" x="6459538" y="1489075"/>
          <p14:tracePt t="9118" x="6534150" y="1476375"/>
          <p14:tracePt t="9147" x="6672263" y="1450975"/>
          <p14:tracePt t="9164" x="6708775" y="1439863"/>
          <p14:tracePt t="9179" x="6746875" y="1439863"/>
          <p14:tracePt t="9195" x="6834188" y="1427163"/>
          <p14:tracePt t="9211" x="6959600" y="1427163"/>
          <p14:tracePt t="9226" x="7097713" y="1427163"/>
          <p14:tracePt t="9243" x="7146925" y="1427163"/>
          <p14:tracePt t="9259" x="7235825" y="1427163"/>
          <p14:tracePt t="9273" x="7285038" y="1427163"/>
          <p14:tracePt t="9294" x="7435850" y="1427163"/>
          <p14:tracePt t="9301" x="7497763" y="1427163"/>
          <p14:tracePt t="9308" x="7561263" y="1427163"/>
          <p14:tracePt t="9329" x="7661275" y="1427163"/>
          <p14:tracePt t="9331" x="7697788" y="1427163"/>
          <p14:tracePt t="9369" x="7797800" y="1427163"/>
          <p14:tracePt t="9371" x="7823200" y="1427163"/>
          <p14:tracePt t="9383" x="7835900" y="1427163"/>
          <p14:tracePt t="9399" x="7886700" y="1439863"/>
          <p14:tracePt t="9414" x="7961313" y="1450975"/>
          <p14:tracePt t="9430" x="8010525" y="1463675"/>
          <p14:tracePt t="9447" x="8023225" y="1476375"/>
          <p14:tracePt t="9461" x="8035925" y="1489075"/>
          <p14:tracePt t="9588" x="8074025" y="1501775"/>
          <p14:tracePt t="9616" x="8123238" y="1539875"/>
          <p14:tracePt t="9633" x="8135938" y="1539875"/>
          <p14:tracePt t="10446" x="8135938" y="1552575"/>
          <p14:tracePt t="10461" x="8135938" y="1576388"/>
          <p14:tracePt t="10541" x="8123238" y="1576388"/>
          <p14:tracePt t="10557" x="8099425" y="1589088"/>
          <p14:tracePt t="10571" x="8061325" y="1627188"/>
          <p14:tracePt t="10588" x="7999413" y="1652588"/>
          <p14:tracePt t="10608" x="7999413" y="1663700"/>
          <p14:tracePt t="10609" x="7961313" y="1676400"/>
          <p14:tracePt t="10617" x="7897813" y="1714500"/>
          <p14:tracePt t="10633" x="7823200" y="1765300"/>
          <p14:tracePt t="10649" x="7710488" y="1814513"/>
          <p14:tracePt t="10664" x="7585075" y="1889125"/>
          <p14:tracePt t="10680" x="7497763" y="1952625"/>
          <p14:tracePt t="10695" x="7385050" y="2039938"/>
          <p14:tracePt t="10711" x="7259638" y="2127250"/>
          <p14:tracePt t="10728" x="7159625" y="2178050"/>
          <p14:tracePt t="10742" x="7072313" y="2227263"/>
          <p14:tracePt t="10759" x="7010400" y="2265363"/>
          <p14:tracePt t="10776" x="6934200" y="2314575"/>
          <p14:tracePt t="10790" x="6921500" y="2327275"/>
          <p14:tracePt t="10806" x="6872288" y="2365375"/>
          <p14:tracePt t="10823" x="6846888" y="2390775"/>
          <p14:tracePt t="10838" x="6821488" y="2403475"/>
          <p14:tracePt t="10854" x="6808788" y="2414588"/>
          <p14:tracePt t="10870" x="6784975" y="2439988"/>
          <p14:tracePt t="10884" x="6759575" y="2465388"/>
          <p14:tracePt t="10901" x="6721475" y="2490788"/>
          <p14:tracePt t="10915" x="6684963" y="2516188"/>
          <p14:tracePt t="10932" x="6672263" y="2516188"/>
          <p14:tracePt t="10978" x="6646863" y="2527300"/>
          <p14:tracePt t="10980" x="6634163" y="2527300"/>
          <p14:tracePt t="10995" x="6608763" y="2552700"/>
          <p14:tracePt t="11007" x="6596063" y="2565400"/>
          <p14:tracePt t="11025" x="6584950" y="2565400"/>
          <p14:tracePt t="11055" x="6572250" y="2578100"/>
          <p14:tracePt t="11071" x="6546850" y="2590800"/>
          <p14:tracePt t="11090" x="6546850" y="2603500"/>
          <p14:tracePt t="11101" x="6521450" y="2603500"/>
          <p14:tracePt t="11227" x="6496050" y="2616200"/>
          <p14:tracePt t="11242" x="6472238" y="2627313"/>
          <p14:tracePt t="11258" x="6459538" y="2640013"/>
          <p14:tracePt t="11260" x="6446838" y="2640013"/>
          <p14:tracePt t="11320" x="6434138" y="2640013"/>
          <p14:tracePt t="11916" x="6408738" y="2640013"/>
          <p14:tracePt t="11945" x="6396038" y="2627313"/>
          <p14:tracePt t="12461" x="6396038" y="2603500"/>
          <p14:tracePt t="12477" x="6396038" y="2590800"/>
          <p14:tracePt t="12512" x="6383338" y="2578100"/>
          <p14:tracePt t="12523" x="6383338" y="2565400"/>
          <p14:tracePt t="25176" x="6346825" y="2616200"/>
          <p14:tracePt t="25181" x="6334125" y="2627313"/>
          <p14:tracePt t="25196" x="6308725" y="2652713"/>
          <p14:tracePt t="25211" x="6296025" y="2690813"/>
          <p14:tracePt t="25228" x="6283325" y="2703513"/>
          <p14:tracePt t="25243" x="6259513" y="2716213"/>
          <p14:tracePt t="25244" x="6246813" y="2728913"/>
          <p14:tracePt t="25281" x="6208713" y="2740025"/>
          <p14:tracePt t="25291" x="6196013" y="2765425"/>
          <p14:tracePt t="25307" x="6170613" y="2765425"/>
          <p14:tracePt t="25323" x="6121400" y="2778125"/>
          <p14:tracePt t="25324" x="6108700" y="2790825"/>
          <p14:tracePt t="25340" x="6034088" y="2803525"/>
          <p14:tracePt t="25353" x="6021388" y="2803525"/>
          <p14:tracePt t="25356" x="5983288" y="2828925"/>
          <p14:tracePt t="25367" x="5945188" y="2828925"/>
          <p14:tracePt t="25385" x="5870575" y="2840038"/>
          <p14:tracePt t="25400" x="5745163" y="2865438"/>
          <p14:tracePt t="25415" x="5619750" y="2878138"/>
          <p14:tracePt t="25430" x="5557838" y="2890838"/>
          <p14:tracePt t="25446" x="5495925" y="2890838"/>
          <p14:tracePt t="25462" x="5432425" y="2916238"/>
          <p14:tracePt t="25479" x="5319713" y="2916238"/>
          <p14:tracePt t="25493" x="5132388" y="2916238"/>
          <p14:tracePt t="25509" x="4932363" y="2916238"/>
          <p14:tracePt t="25526" x="4743450" y="2916238"/>
          <p14:tracePt t="25543" x="4594225" y="2916238"/>
          <p14:tracePt t="25557" x="4481513" y="2916238"/>
          <p14:tracePt t="25572" x="4368800" y="2916238"/>
          <p14:tracePt t="25590" x="4256088" y="2916238"/>
          <p14:tracePt t="25609" x="4130675" y="2916238"/>
          <p14:tracePt t="25622" x="3992563" y="2916238"/>
          <p14:tracePt t="25633" x="3930650" y="2916238"/>
          <p14:tracePt t="25637" x="3879850" y="2916238"/>
          <p14:tracePt t="25648" x="3805238" y="2916238"/>
          <p14:tracePt t="25680" x="3579813" y="2941638"/>
          <p14:tracePt t="25699" x="3354388" y="2978150"/>
          <p14:tracePt t="25711" x="3305175" y="2978150"/>
          <p14:tracePt t="25727" x="3205163" y="2978150"/>
          <p14:tracePt t="25743" x="3041650" y="2990850"/>
          <p14:tracePt t="25759" x="2916238" y="3028950"/>
          <p14:tracePt t="25774" x="2803525" y="3028950"/>
          <p14:tracePt t="25791" x="2703513" y="3028950"/>
          <p14:tracePt t="25807" x="2616200" y="3028950"/>
          <p14:tracePt t="25822" x="2503488" y="3028950"/>
          <p14:tracePt t="25840" x="2416175" y="3028950"/>
          <p14:tracePt t="25856" x="2365375" y="3028950"/>
          <p14:tracePt t="25859" x="2339975" y="3028950"/>
          <p14:tracePt t="25897" x="2328863" y="3028950"/>
          <p14:tracePt t="25930" x="2316163" y="3028950"/>
          <p14:tracePt t="25961" x="2303463" y="3028950"/>
          <p14:tracePt t="25978" x="2290763" y="3028950"/>
          <p14:tracePt t="25992" x="2265363" y="3028950"/>
          <p14:tracePt t="26012" x="2252663" y="3028950"/>
          <p14:tracePt t="26023" x="2239963" y="3028950"/>
          <p14:tracePt t="26175" x="2228850" y="3016250"/>
          <p14:tracePt t="26180" x="2216150" y="2990850"/>
          <p14:tracePt t="26197" x="2216150" y="2965450"/>
          <p14:tracePt t="26212" x="2203450" y="2952750"/>
          <p14:tracePt t="26228" x="2203450" y="2941638"/>
          <p14:tracePt t="26242" x="2190750" y="2916238"/>
          <p14:tracePt t="26427" x="2190750" y="2865438"/>
          <p14:tracePt t="26429" x="2190750" y="2852738"/>
          <p14:tracePt t="26445" x="2190750" y="2840038"/>
          <p14:tracePt t="26484" x="2190750" y="2816225"/>
          <p14:tracePt t="26508" x="2190750" y="2803525"/>
          <p14:tracePt t="29557" x="2478088" y="2790825"/>
          <p14:tracePt t="29575" x="2590800" y="2816225"/>
          <p14:tracePt t="29591" x="2603500" y="2816225"/>
          <p14:tracePt t="29664" x="2616200" y="2816225"/>
          <p14:tracePt t="29680" x="2641600" y="2816225"/>
          <p14:tracePt t="29695" x="2690813" y="2816225"/>
          <p14:tracePt t="29711" x="2716213" y="2816225"/>
          <p14:tracePt t="29727" x="2754313" y="2816225"/>
          <p14:tracePt t="29742" x="2767013" y="2816225"/>
          <p14:tracePt t="29778" x="2790825" y="2816225"/>
          <p14:tracePt t="29819" x="2828925" y="2816225"/>
          <p14:tracePt t="29841" x="2841625" y="2816225"/>
          <p14:tracePt t="29852" x="2854325" y="2816225"/>
          <p14:tracePt t="29869" x="2879725" y="2816225"/>
          <p14:tracePt t="29884" x="2903538" y="2803525"/>
          <p14:tracePt t="29901" x="2916238" y="2803525"/>
          <p14:tracePt t="29916" x="2941638" y="2790825"/>
          <p14:tracePt t="29948" x="2967038" y="2790825"/>
          <p14:tracePt t="29960" x="2979738" y="2778125"/>
          <p14:tracePt t="29993" x="2992438" y="2778125"/>
          <p14:tracePt t="30273" x="3028950" y="2778125"/>
          <p14:tracePt t="30290" x="3067050" y="2778125"/>
          <p14:tracePt t="30306" x="3103563" y="2778125"/>
          <p14:tracePt t="30329" x="3116263" y="2778125"/>
          <p14:tracePt t="30445" x="3128963" y="2778125"/>
          <p14:tracePt t="30461" x="3154363" y="2778125"/>
          <p14:tracePt t="30979" x="3128963" y="2778125"/>
          <p14:tracePt t="30992" x="3103563" y="2778125"/>
          <p14:tracePt t="31039" x="3092450" y="2778125"/>
          <p14:tracePt t="31075" x="3079750" y="2778125"/>
          <p14:tracePt t="40429" x="3205163" y="2778125"/>
          <p14:tracePt t="40445" x="3705225" y="2865438"/>
          <p14:tracePt t="40461" x="4394200" y="3003550"/>
          <p14:tracePt t="40477" x="4819650" y="3078163"/>
          <p14:tracePt t="40494" x="5094288" y="3116263"/>
          <p14:tracePt t="40509" x="5245100" y="3141663"/>
          <p14:tracePt t="40525" x="5319713" y="3165475"/>
          <p14:tracePt t="40540" x="5407025" y="3178175"/>
          <p14:tracePt t="40558" x="5557838" y="3203575"/>
          <p14:tracePt t="40571" x="5632450" y="3203575"/>
          <p14:tracePt t="40573" x="5719763" y="3228975"/>
          <p14:tracePt t="40586" x="5770563" y="3228975"/>
          <p14:tracePt t="40610" x="5832475" y="3241675"/>
          <p14:tracePt t="40931" x="5832475" y="3254375"/>
          <p14:tracePt t="40961" x="5808663" y="3278188"/>
          <p14:tracePt t="40992" x="5795963" y="3278188"/>
          <p14:tracePt t="41055" x="5783263" y="3278188"/>
          <p14:tracePt t="41071" x="5770563" y="3290888"/>
          <p14:tracePt t="41087" x="5732463" y="3316288"/>
          <p14:tracePt t="41101" x="5695950" y="3316288"/>
          <p14:tracePt t="41117" x="5657850" y="3328988"/>
          <p14:tracePt t="41133" x="5645150" y="3328988"/>
          <p14:tracePt t="41165" x="5632450" y="3341688"/>
          <p14:tracePt t="46306" x="5595938" y="3341688"/>
          <p14:tracePt t="46321" x="5495925" y="3341688"/>
          <p14:tracePt t="46336" x="5445125" y="3341688"/>
          <p14:tracePt t="46430" x="5432425" y="3341688"/>
          <p14:tracePt t="46446" x="5383213" y="3341688"/>
          <p14:tracePt t="46461" x="5332413" y="3341688"/>
          <p14:tracePt t="46478" x="5281613" y="3341688"/>
          <p14:tracePt t="46492" x="5232400" y="3341688"/>
          <p14:tracePt t="46510" x="5170488" y="3341688"/>
          <p14:tracePt t="46530" x="5145088" y="3341688"/>
          <p14:tracePt t="46533" x="5132388" y="3341688"/>
          <p14:tracePt t="46573" x="5119688" y="3341688"/>
          <p14:tracePt t="46585" x="5119688" y="3354388"/>
          <p14:tracePt t="46602" x="5081588" y="3367088"/>
          <p14:tracePt t="46617" x="5019675" y="3367088"/>
          <p14:tracePt t="46633" x="4956175" y="3390900"/>
          <p14:tracePt t="46648" x="4906963" y="3390900"/>
          <p14:tracePt t="46665" x="4843463" y="3403600"/>
          <p14:tracePt t="46680" x="4806950" y="3403600"/>
          <p14:tracePt t="46695" x="4768850" y="3403600"/>
          <p14:tracePt t="46711" x="4756150" y="3403600"/>
          <p14:tracePt t="46727" x="4743450" y="3403600"/>
          <p14:tracePt t="46802" x="4732338" y="3403600"/>
          <p14:tracePt t="46822" x="4681538" y="3416300"/>
          <p14:tracePt t="46851" x="4656138" y="3429000"/>
          <p14:tracePt t="47071" x="4719638" y="3429000"/>
          <p14:tracePt t="47085" x="4832350" y="3441700"/>
          <p14:tracePt t="47102" x="4981575" y="3454400"/>
          <p14:tracePt t="47117" x="5132388" y="3467100"/>
          <p14:tracePt t="47133" x="5207000" y="3490913"/>
          <p14:tracePt t="47149" x="5219700" y="3490913"/>
          <p14:tracePt t="47251" x="5232400" y="3490913"/>
          <p14:tracePt t="47367" x="5170488" y="3503613"/>
          <p14:tracePt t="47383" x="5006975" y="3516313"/>
          <p14:tracePt t="47398" x="4856163" y="3516313"/>
          <p14:tracePt t="47414" x="4806950" y="3516313"/>
          <p14:tracePt t="47429" x="4794250" y="3516313"/>
          <p14:tracePt t="47558" x="4694238" y="3516313"/>
          <p14:tracePt t="49779" x="4681538" y="3516313"/>
          <p14:tracePt t="49889" x="4594225" y="3567113"/>
          <p14:tracePt t="49914" x="4568825" y="3579813"/>
          <p14:tracePt t="49929" x="4556125" y="3579813"/>
          <p14:tracePt t="49969" x="4518025" y="3590925"/>
          <p14:tracePt t="49982" x="4506913" y="3590925"/>
          <p14:tracePt t="50055" x="4468813" y="3590925"/>
          <p14:tracePt t="50070" x="4418013" y="3590925"/>
          <p14:tracePt t="50086" x="4406900" y="3590925"/>
          <p14:tracePt t="50305" x="4394200" y="3590925"/>
          <p14:tracePt t="50336" x="4394200" y="3579813"/>
          <p14:tracePt t="50432" x="4394200" y="3567113"/>
          <p14:tracePt t="50482" x="4406900" y="3567113"/>
          <p14:tracePt t="50493" x="4430713" y="3541713"/>
          <p14:tracePt t="50508" x="4430713" y="3529013"/>
          <p14:tracePt t="50571" x="4443413" y="3529013"/>
          <p14:tracePt t="50573" x="4456113" y="3503613"/>
          <p14:tracePt t="50587" x="4468813" y="3503613"/>
          <p14:tracePt t="50617" x="4481513" y="3490913"/>
          <p14:tracePt t="50856" x="4494213" y="3490913"/>
          <p14:tracePt t="50883" x="4506913" y="3467100"/>
          <p14:tracePt t="60400" x="4518025" y="3467100"/>
          <p14:tracePt t="60414" x="4732338" y="3467100"/>
          <p14:tracePt t="60430" x="4906963" y="3479800"/>
          <p14:tracePt t="60446" x="4994275" y="3490913"/>
          <p14:tracePt t="60461" x="5045075" y="3490913"/>
          <p14:tracePt t="60478" x="5068888" y="3490913"/>
          <p14:tracePt t="60493" x="5106988" y="3490913"/>
          <p14:tracePt t="60509" x="5145088" y="3490913"/>
          <p14:tracePt t="60525" x="5207000" y="3490913"/>
          <p14:tracePt t="60549" x="5294313" y="3490913"/>
          <p14:tracePt t="60586" x="5470525" y="3490913"/>
          <p14:tracePt t="60611" x="5583238" y="3490913"/>
          <p14:tracePt t="60619" x="5619750" y="3490913"/>
          <p14:tracePt t="60633" x="5683250" y="3490913"/>
          <p14:tracePt t="60650" x="5719763" y="3490913"/>
          <p14:tracePt t="60665" x="5795963" y="3490913"/>
          <p14:tracePt t="60681" x="5895975" y="3490913"/>
          <p14:tracePt t="60696" x="5995988" y="3490913"/>
          <p14:tracePt t="60713" x="6070600" y="3490913"/>
          <p14:tracePt t="60728" x="6146800" y="3503613"/>
          <p14:tracePt t="60744" x="6259513" y="3529013"/>
          <p14:tracePt t="60762" x="6359525" y="3541713"/>
          <p14:tracePt t="60775" x="6421438" y="3554413"/>
          <p14:tracePt t="60790" x="6521450" y="3579813"/>
          <p14:tracePt t="60805" x="6559550" y="3579813"/>
          <p14:tracePt t="60807" x="6596063" y="3579813"/>
          <p14:tracePt t="60823" x="6672263" y="3603625"/>
          <p14:tracePt t="60838" x="6746875" y="3629025"/>
          <p14:tracePt t="60851" x="6784975" y="3641725"/>
          <p14:tracePt t="60878" x="6821488" y="3667125"/>
          <p14:tracePt t="60946" x="6821488" y="3679825"/>
          <p14:tracePt t="60961" x="6859588" y="3729038"/>
          <p14:tracePt t="60977" x="6921500" y="3754438"/>
          <p14:tracePt t="60992" x="6972300" y="3779838"/>
          <p14:tracePt t="61008" x="7021513" y="3803650"/>
          <p14:tracePt t="61024" x="7046913" y="3816350"/>
          <p14:tracePt t="61040" x="7059613" y="3816350"/>
          <p14:tracePt t="61059" x="7072313" y="3816350"/>
          <p14:tracePt t="61069" x="7085013" y="3841750"/>
          <p14:tracePt t="61321" x="7072313" y="3829050"/>
          <p14:tracePt t="61336" x="7046913" y="3779838"/>
          <p14:tracePt t="61358" x="6946900" y="3716338"/>
          <p14:tracePt t="61367" x="6910388" y="3692525"/>
          <p14:tracePt t="61382" x="6872288" y="3667125"/>
          <p14:tracePt t="61414" x="6846888" y="3654425"/>
          <p14:tracePt t="61508" x="6846888" y="3641725"/>
          <p14:tracePt t="61524" x="6821488" y="3641725"/>
          <p14:tracePt t="61759" x="6859588" y="3629025"/>
          <p14:tracePt t="61775" x="6959600" y="3629025"/>
          <p14:tracePt t="61790" x="7021513" y="3629025"/>
          <p14:tracePt t="61807" x="7059613" y="3629025"/>
          <p14:tracePt t="61835" x="7085013" y="3629025"/>
          <p14:tracePt t="61898" x="7110413" y="3667125"/>
          <p14:tracePt t="61918" x="7159625" y="3703638"/>
          <p14:tracePt t="61931" x="7159625" y="3716338"/>
          <p14:tracePt t="61947" x="7172325" y="3716338"/>
          <p14:tracePt t="61977" x="7172325" y="3729038"/>
          <p14:tracePt t="62013" x="7185025" y="3767138"/>
          <p14:tracePt t="62025" x="7185025" y="3779838"/>
          <p14:tracePt t="62040" x="7185025" y="3803650"/>
          <p14:tracePt t="62055" x="7185025" y="3816350"/>
          <p14:tracePt t="62071" x="7185025" y="3829050"/>
          <p14:tracePt t="62086" x="7185025" y="3841750"/>
          <p14:tracePt t="62101" x="7185025" y="3867150"/>
          <p14:tracePt t="62117" x="7185025" y="3892550"/>
          <p14:tracePt t="62133" x="7185025" y="3905250"/>
          <p14:tracePt t="62149" x="7185025" y="3941763"/>
          <p14:tracePt t="62165" x="7172325" y="3954463"/>
          <p14:tracePt t="62181" x="7146925" y="3979863"/>
          <p14:tracePt t="62196" x="7134225" y="3992563"/>
          <p14:tracePt t="62197" x="7123113" y="4017963"/>
          <p14:tracePt t="62211" x="7110413" y="4017963"/>
          <p14:tracePt t="62228" x="7059613" y="4054475"/>
          <p14:tracePt t="62242" x="7046913" y="4067175"/>
          <p14:tracePt t="62258" x="7021513" y="4079875"/>
          <p14:tracePt t="62275" x="6972300" y="4105275"/>
          <p14:tracePt t="62290" x="6910388" y="4117975"/>
          <p14:tracePt t="62306" x="6884988" y="4141788"/>
          <p14:tracePt t="62321" x="6859588" y="4141788"/>
          <p14:tracePt t="62336" x="6846888" y="4141788"/>
          <p14:tracePt t="62364" x="6834188" y="4154488"/>
          <p14:tracePt t="62383" x="6784975" y="4167188"/>
          <p14:tracePt t="62399" x="6746875" y="4179888"/>
          <p14:tracePt t="62491" x="6696075" y="4192588"/>
          <p14:tracePt t="62508" x="6684963" y="4192588"/>
          <p14:tracePt t="62524" x="6672263" y="4192588"/>
          <p14:tracePt t="62571" x="6634163" y="4205288"/>
          <p14:tracePt t="62586" x="6596063" y="4230688"/>
          <p14:tracePt t="62614" x="6584950" y="4230688"/>
          <p14:tracePt t="62842" x="6559550" y="4230688"/>
          <p14:tracePt t="62853" x="6483350" y="4230688"/>
          <p14:tracePt t="62867" x="6434138" y="4230688"/>
          <p14:tracePt t="62884" x="6370638" y="4241800"/>
          <p14:tracePt t="62898" x="6346825" y="4241800"/>
          <p14:tracePt t="62915" x="6334125" y="4241800"/>
          <p14:tracePt t="62930" x="6321425" y="4254500"/>
          <p14:tracePt t="62945" x="6296025" y="4254500"/>
          <p14:tracePt t="62962" x="6283325" y="4267200"/>
          <p14:tracePt t="63101" x="6270625" y="4267200"/>
          <p14:tracePt t="65651" x="6196013" y="4267200"/>
          <p14:tracePt t="65664" x="6121400" y="4267200"/>
          <p14:tracePt t="65680" x="6108700" y="4267200"/>
          <p14:tracePt t="65742" x="6083300" y="4279900"/>
          <p14:tracePt t="65761" x="6057900" y="4279900"/>
          <p14:tracePt t="65775" x="6021388" y="4279900"/>
          <p14:tracePt t="65812" x="6008688" y="4279900"/>
          <p14:tracePt t="65813" x="5995988" y="4279900"/>
          <p14:tracePt t="65836" x="5983288" y="4279900"/>
          <p14:tracePt t="65851" x="5945188" y="4292600"/>
          <p14:tracePt t="65914" x="5908675" y="4292600"/>
          <p14:tracePt t="65929" x="5870575" y="4305300"/>
          <p14:tracePt t="65945" x="5832475" y="4305300"/>
          <p14:tracePt t="65962" x="5821363" y="4305300"/>
          <p14:tracePt t="65977" x="5795963" y="4318000"/>
          <p14:tracePt t="65993" x="5757863" y="4318000"/>
          <p14:tracePt t="66008" x="5745163" y="4318000"/>
          <p14:tracePt t="66025" x="5695950" y="4318000"/>
          <p14:tracePt t="66040" x="5657850" y="4318000"/>
          <p14:tracePt t="66058" x="5595938" y="4318000"/>
          <p14:tracePt t="66074" x="5545138" y="4318000"/>
          <p14:tracePt t="66079" x="5532438" y="4318000"/>
          <p14:tracePt t="66130" x="5445125" y="4318000"/>
          <p14:tracePt t="66149" x="5394325" y="4318000"/>
          <p14:tracePt t="66164" x="5383213" y="4318000"/>
          <p14:tracePt t="66257" x="5345113" y="4318000"/>
          <p14:tracePt t="66274" x="5307013" y="4318000"/>
          <p14:tracePt t="66290" x="5270500" y="4318000"/>
          <p14:tracePt t="66321" x="5257800" y="4318000"/>
          <p14:tracePt t="66351" x="5232400" y="4318000"/>
          <p14:tracePt t="66368" x="5194300" y="4318000"/>
          <p14:tracePt t="66383" x="5145088" y="4318000"/>
          <p14:tracePt t="66399" x="5094288" y="4318000"/>
          <p14:tracePt t="66415" x="5045075" y="4318000"/>
          <p14:tracePt t="66430" x="5006975" y="4318000"/>
          <p14:tracePt t="66494" x="4994275" y="4318000"/>
          <p14:tracePt t="66509" x="4981575" y="4318000"/>
          <p14:tracePt t="66525" x="4956175" y="4318000"/>
          <p14:tracePt t="66542" x="4919663" y="4318000"/>
          <p14:tracePt t="66555" x="4906963" y="4318000"/>
          <p14:tracePt t="66558" x="4894263" y="4318000"/>
          <p14:tracePt t="66570" x="4881563" y="4318000"/>
          <p14:tracePt t="66608" x="4856163" y="4318000"/>
          <p14:tracePt t="66617" x="4843463" y="4318000"/>
          <p14:tracePt t="66646" x="4781550" y="4318000"/>
          <p14:tracePt t="66664" x="4768850" y="4318000"/>
          <p14:tracePt t="66742" x="4756150" y="4318000"/>
          <p14:tracePt t="66759" x="4743450" y="4318000"/>
          <p14:tracePt t="66776" x="4732338" y="4318000"/>
          <p14:tracePt t="66792" x="4719638" y="4318000"/>
          <p14:tracePt t="66808" x="4706938" y="4318000"/>
          <p14:tracePt t="68008" x="4894263" y="4379913"/>
          <p14:tracePt t="68025" x="5132388" y="4467225"/>
          <p14:tracePt t="68040" x="5294313" y="4543425"/>
          <p14:tracePt t="68057" x="5345113" y="4567238"/>
          <p14:tracePt t="68134" x="5407025" y="4567238"/>
          <p14:tracePt t="68149" x="5470525" y="4567238"/>
          <p14:tracePt t="68164" x="5495925" y="4567238"/>
          <p14:tracePt t="68165" x="5519738" y="4567238"/>
          <p14:tracePt t="68180" x="5545138" y="4554538"/>
          <p14:tracePt t="68182" x="5570538" y="4554538"/>
          <p14:tracePt t="68196" x="5595938" y="4554538"/>
          <p14:tracePt t="68197" x="5607050" y="4530725"/>
          <p14:tracePt t="68254" x="5683250" y="4479925"/>
          <p14:tracePt t="68275" x="5708650" y="4443413"/>
          <p14:tracePt t="68291" x="5719763" y="4430713"/>
          <p14:tracePt t="68305" x="5757863" y="4405313"/>
          <p14:tracePt t="68320" x="5770563" y="4367213"/>
          <p14:tracePt t="68341" x="5770563" y="4318000"/>
          <p14:tracePt t="68342" x="5795963" y="4305300"/>
          <p14:tracePt t="68353" x="5795963" y="4279900"/>
          <p14:tracePt t="68369" x="5795963" y="4241800"/>
          <p14:tracePt t="68384" x="5795963" y="4230688"/>
          <p14:tracePt t="68399" x="5808663" y="4205288"/>
          <p14:tracePt t="69494" x="5795963" y="4192588"/>
          <p14:tracePt t="69509" x="5795963" y="4217988"/>
          <p14:tracePt t="69525" x="5770563" y="4241800"/>
          <p14:tracePt t="69541" x="5745163" y="4267200"/>
          <p14:tracePt t="69555" x="5719763" y="4279900"/>
          <p14:tracePt t="69558" x="5719763" y="4292600"/>
          <p14:tracePt t="69713" x="5683250" y="4305300"/>
          <p14:tracePt t="69727" x="5583238" y="4341813"/>
          <p14:tracePt t="69743" x="5532438" y="4367213"/>
          <p14:tracePt t="69758" x="5495925" y="4379913"/>
          <p14:tracePt t="69774" x="5483225" y="4379913"/>
          <p14:tracePt t="69843" x="5470525" y="4392613"/>
          <p14:tracePt t="69853" x="5419725" y="4392613"/>
          <p14:tracePt t="69867" x="5407025" y="4392613"/>
          <p14:tracePt t="69883" x="5370513" y="4392613"/>
          <p14:tracePt t="70008" x="5345113" y="4379913"/>
          <p14:tracePt t="70024" x="5332413" y="4354513"/>
          <p14:tracePt t="70040" x="5332413" y="4341813"/>
          <p14:tracePt t="70055" x="5319713" y="4318000"/>
          <p14:tracePt t="70071" x="5319713" y="4305300"/>
          <p14:tracePt t="70086" x="5319713" y="4292600"/>
          <p14:tracePt t="70201" x="5319713" y="4279900"/>
          <p14:tracePt t="70226" x="5319713" y="4267200"/>
          <p14:tracePt t="70242" x="5319713" y="4230688"/>
          <p14:tracePt t="70259" x="5319713" y="4217988"/>
          <p14:tracePt t="70282" x="5319713" y="4192588"/>
          <p14:tracePt t="70293" x="5319713" y="4179888"/>
          <p14:tracePt t="70336" x="5319713" y="4167188"/>
          <p14:tracePt t="70351" x="5319713" y="4154488"/>
          <p14:tracePt t="70367" x="5319713" y="4141788"/>
          <p14:tracePt t="70383" x="5319713" y="4129088"/>
          <p14:tracePt t="70429" x="5319713" y="4117975"/>
          <p14:tracePt t="70649" x="5270500" y="4117975"/>
          <p14:tracePt t="70664" x="5245100" y="4117975"/>
          <p14:tracePt t="71079" x="5257800" y="4179888"/>
          <p14:tracePt t="83617" x="5257800" y="4192588"/>
          <p14:tracePt t="83632" x="5495925" y="4205288"/>
          <p14:tracePt t="83648" x="5670550" y="4230688"/>
          <p14:tracePt t="83664" x="5745163" y="4230688"/>
          <p14:tracePt t="83680" x="5757863" y="4230688"/>
          <p14:tracePt t="83695" x="5783263" y="4230688"/>
          <p14:tracePt t="83712" x="5883275" y="4230688"/>
          <p14:tracePt t="83728" x="6008688" y="4230688"/>
          <p14:tracePt t="83743" x="6146800" y="4230688"/>
          <p14:tracePt t="83759" x="6246813" y="4230688"/>
          <p14:tracePt t="83774" x="6334125" y="4230688"/>
          <p14:tracePt t="83791" x="6434138" y="4230688"/>
          <p14:tracePt t="83806" x="6534150" y="4230688"/>
          <p14:tracePt t="83808" x="6634163" y="4254500"/>
          <p14:tracePt t="83820" x="6772275" y="4267200"/>
          <p14:tracePt t="83824" x="6921500" y="4305300"/>
          <p14:tracePt t="83836" x="7072313" y="4330700"/>
          <p14:tracePt t="83838" x="7223125" y="4341813"/>
          <p14:tracePt t="83851" x="7359650" y="4354513"/>
          <p14:tracePt t="83868" x="7597775" y="4405313"/>
          <p14:tracePt t="83883" x="7861300" y="4479925"/>
          <p14:tracePt t="83899" x="8110538" y="4505325"/>
          <p14:tracePt t="83915" x="8386763" y="4567238"/>
          <p14:tracePt t="83931" x="8586788" y="4630738"/>
          <p14:tracePt t="83947" x="8763000" y="4667250"/>
          <p14:tracePt t="83961" x="8850313" y="4667250"/>
          <p14:tracePt t="83977" x="8874125" y="4667250"/>
          <p14:tracePt t="84015" x="8886825" y="4679950"/>
          <p14:tracePt t="84027" x="8924925" y="4679950"/>
          <p14:tracePt t="84042" x="8999538" y="4692650"/>
          <p14:tracePt t="84058" x="9050338" y="4705350"/>
          <p14:tracePt t="84431" x="9063038" y="4718050"/>
          <p14:tracePt t="84726" x="9050338" y="4718050"/>
          <p14:tracePt t="84788" x="9037638" y="4718050"/>
          <p14:tracePt t="84824" x="9024938" y="4718050"/>
          <p14:tracePt t="84825" x="9024938" y="4705350"/>
          <p14:tracePt t="84851" x="9012238" y="4705350"/>
          <p14:tracePt t="86961" x="8937625" y="4705350"/>
          <p14:tracePt t="86978" x="8899525" y="4705350"/>
          <p14:tracePt t="86994" x="8850313" y="4718050"/>
          <p14:tracePt t="87009" x="8824913" y="4718050"/>
          <p14:tracePt t="87024" x="8799513" y="4730750"/>
          <p14:tracePt t="87041" x="8737600" y="4743450"/>
          <p14:tracePt t="87056" x="8612188" y="4768850"/>
          <p14:tracePt t="87070" x="8461375" y="4779963"/>
          <p14:tracePt t="87086" x="8361363" y="4818063"/>
          <p14:tracePt t="87103" x="8286750" y="4818063"/>
          <p14:tracePt t="87118" x="8199438" y="4830763"/>
          <p14:tracePt t="87134" x="8110538" y="4843463"/>
          <p14:tracePt t="87150" x="7961313" y="4868863"/>
          <p14:tracePt t="87165" x="7810500" y="4868863"/>
          <p14:tracePt t="87184" x="7661275" y="4868863"/>
          <p14:tracePt t="87197" x="7610475" y="4868863"/>
          <p14:tracePt t="87198" x="7535863" y="4868863"/>
          <p14:tracePt t="87211" x="7435850" y="4868863"/>
          <p14:tracePt t="87215" x="7348538" y="4892675"/>
          <p14:tracePt t="87227" x="7246938" y="4892675"/>
          <p14:tracePt t="87231" x="7146925" y="4892675"/>
          <p14:tracePt t="87242" x="7010400" y="4892675"/>
          <p14:tracePt t="87258" x="6759575" y="4892675"/>
          <p14:tracePt t="87274" x="6559550" y="4892675"/>
          <p14:tracePt t="87279" x="6483350" y="4892675"/>
          <p14:tracePt t="87290" x="6408738" y="4892675"/>
          <p14:tracePt t="87295" x="6359525" y="4892675"/>
          <p14:tracePt t="87307" x="6296025" y="4892675"/>
          <p14:tracePt t="87312" x="6246813" y="4892675"/>
          <p14:tracePt t="87321" x="6170613" y="4892675"/>
          <p14:tracePt t="87350" x="5945188" y="4892675"/>
          <p14:tracePt t="87368" x="5883275" y="4892675"/>
          <p14:tracePt t="87384" x="5821363" y="4892675"/>
          <p14:tracePt t="87399" x="5745163" y="4892675"/>
          <p14:tracePt t="87414" x="5670550" y="4892675"/>
          <p14:tracePt t="87430" x="5595938" y="4892675"/>
          <p14:tracePt t="87446" x="5519738" y="4892675"/>
          <p14:tracePt t="87462" x="5445125" y="4892675"/>
          <p14:tracePt t="87477" x="5407025" y="4892675"/>
          <p14:tracePt t="87479" x="5357813" y="4892675"/>
          <p14:tracePt t="87498" x="5232400" y="4892675"/>
          <p14:tracePt t="87511" x="5032375" y="4892675"/>
          <p14:tracePt t="87529" x="4843463" y="4892675"/>
          <p14:tracePt t="87545" x="4643438" y="4892675"/>
          <p14:tracePt t="87558" x="4468813" y="4892675"/>
          <p14:tracePt t="87566" x="4406900" y="4892675"/>
          <p14:tracePt t="87610" x="4230688" y="4892675"/>
          <p14:tracePt t="87618" x="4192588" y="4892675"/>
          <p14:tracePt t="87634" x="4117975" y="4892675"/>
          <p14:tracePt t="87649" x="4056063" y="4892675"/>
          <p14:tracePt t="87665" x="4030663" y="4892675"/>
          <p14:tracePt t="87683" x="4005263" y="4892675"/>
          <p14:tracePt t="87696" x="3979863" y="4892675"/>
          <p14:tracePt t="87713" x="3943350" y="4892675"/>
          <p14:tracePt t="87728" x="3917950" y="4905375"/>
          <p14:tracePt t="87743" x="3905250" y="4918075"/>
          <p14:tracePt t="87759" x="3867150" y="4930775"/>
          <p14:tracePt t="87777" x="3830638" y="4943475"/>
          <p14:tracePt t="87791" x="3779838" y="4956175"/>
          <p14:tracePt t="87806" x="3756025" y="4968875"/>
          <p14:tracePt t="87809" x="3717925" y="4968875"/>
          <p14:tracePt t="87820" x="3692525" y="4981575"/>
          <p14:tracePt t="87895" x="3479800" y="4981575"/>
          <p14:tracePt t="87914" x="3441700" y="4981575"/>
          <p14:tracePt t="87929" x="3417888" y="4981575"/>
          <p14:tracePt t="87946" x="3405188" y="4981575"/>
          <p14:tracePt t="87962" x="3379788" y="4992688"/>
          <p14:tracePt t="88015" x="3141663" y="4992688"/>
          <p14:tracePt t="88025" x="3116263" y="4992688"/>
          <p14:tracePt t="88040" x="3079750" y="4992688"/>
          <p14:tracePt t="88054" x="3041650" y="4992688"/>
          <p14:tracePt t="88070" x="3003550" y="4992688"/>
          <p14:tracePt t="88086" x="2967038" y="4992688"/>
          <p14:tracePt t="88102" x="2954338" y="4992688"/>
          <p14:tracePt t="88117" x="2941638" y="4992688"/>
          <p14:tracePt t="88134" x="2916238" y="4992688"/>
          <p14:tracePt t="88177" x="2903538" y="4981575"/>
          <p14:tracePt t="88182" x="2879725" y="4968875"/>
          <p14:tracePt t="88195" x="2854325" y="4956175"/>
          <p14:tracePt t="88211" x="2816225" y="4930775"/>
          <p14:tracePt t="88226" x="2778125" y="4905375"/>
          <p14:tracePt t="88244" x="2754313" y="4905375"/>
          <p14:tracePt t="88554" x="2828925" y="4905375"/>
          <p14:tracePt t="88571" x="2879725" y="4905375"/>
          <p14:tracePt t="88586" x="2903538" y="4905375"/>
          <p14:tracePt t="88617" x="2916238" y="4905375"/>
          <p14:tracePt t="88634" x="2928938" y="4905375"/>
          <p14:tracePt t="88649" x="2967038" y="4905375"/>
          <p14:tracePt t="88664" x="3016250" y="4905375"/>
          <p14:tracePt t="88680" x="3079750" y="4905375"/>
          <p14:tracePt t="88697" x="3128963" y="4905375"/>
          <p14:tracePt t="88712" x="3167063" y="4905375"/>
          <p14:tracePt t="88729" x="3192463" y="4905375"/>
          <p14:tracePt t="88744" x="3205163" y="4905375"/>
          <p14:tracePt t="88760" x="3241675" y="4905375"/>
          <p14:tracePt t="88776" x="3317875" y="4879975"/>
          <p14:tracePt t="88792" x="3379788" y="4879975"/>
          <p14:tracePt t="88807" x="3479800" y="4879975"/>
          <p14:tracePt t="88823" x="3554413" y="4879975"/>
          <p14:tracePt t="88840" x="3605213" y="4879975"/>
          <p14:tracePt t="88853" x="3643313" y="4879975"/>
          <p14:tracePt t="88868" x="3667125" y="4879975"/>
          <p14:tracePt t="88884" x="3692525" y="4879975"/>
          <p14:tracePt t="88899" x="3717925" y="4879975"/>
          <p14:tracePt t="88915" x="3767138" y="4879975"/>
          <p14:tracePt t="88932" x="3792538" y="4879975"/>
          <p14:tracePt t="88946" x="3805238" y="4879975"/>
          <p14:tracePt t="88963" x="3830638" y="4879975"/>
          <p14:tracePt t="89086" x="3892550" y="4879975"/>
          <p14:tracePt t="89102" x="3930650" y="4879975"/>
          <p14:tracePt t="89117" x="3979863" y="4879975"/>
          <p14:tracePt t="89274" x="3992563" y="4879975"/>
          <p14:tracePt t="89291" x="4005263" y="4879975"/>
          <p14:tracePt t="89305" x="4017963" y="4879975"/>
          <p14:tracePt t="93840" x="4030663" y="4879975"/>
          <p14:tracePt t="94181" x="4030663" y="4892675"/>
          <p14:tracePt t="94182" x="4043363" y="4892675"/>
          <p14:tracePt t="94211" x="4056063" y="4892675"/>
          <p14:tracePt t="94227" x="4081463" y="4892675"/>
          <p14:tracePt t="94266" x="4092575" y="4892675"/>
          <p14:tracePt t="94414" x="4105275" y="4892675"/>
          <p14:tracePt t="94430" x="4156075" y="4879975"/>
          <p14:tracePt t="94445" x="4168775" y="4879975"/>
          <p14:tracePt t="94507" x="4192588" y="4868863"/>
          <p14:tracePt t="94527" x="4205288" y="4868863"/>
          <p14:tracePt t="94554" x="4230688" y="4868863"/>
          <p14:tracePt t="94571" x="4281488" y="4856163"/>
          <p14:tracePt t="94586" x="4318000" y="4856163"/>
          <p14:tracePt t="94602" x="4356100" y="4830763"/>
          <p14:tracePt t="94648" x="4368800" y="4830763"/>
          <p14:tracePt t="94664" x="4394200" y="4830763"/>
          <p14:tracePt t="94683" x="4418013" y="4805363"/>
          <p14:tracePt t="94712" x="4430713" y="4805363"/>
          <p14:tracePt t="95054" x="4443413" y="4805363"/>
          <p14:tracePt t="95195" x="4443413" y="4792663"/>
          <p14:tracePt t="95275" x="4418013" y="4792663"/>
          <p14:tracePt t="95293" x="4356100" y="4792663"/>
          <p14:tracePt t="95295" x="4305300" y="4805363"/>
          <p14:tracePt t="95320" x="4268788" y="4805363"/>
          <p14:tracePt t="95804" x="4281488" y="4805363"/>
          <p14:tracePt t="95836" x="4281488" y="4792663"/>
          <p14:tracePt t="96082" x="4281488" y="4768850"/>
          <p14:tracePt t="99295" x="4268788" y="4792663"/>
          <p14:tracePt t="99306" x="4243388" y="4805363"/>
          <p14:tracePt t="99319" x="4205288" y="4805363"/>
          <p14:tracePt t="99383" x="4192588" y="4818063"/>
          <p14:tracePt t="99398" x="4156075" y="4830763"/>
          <p14:tracePt t="99414" x="4117975" y="4843463"/>
          <p14:tracePt t="99431" x="4081463" y="4843463"/>
          <p14:tracePt t="99449" x="4043363" y="4856163"/>
          <p14:tracePt t="99462" x="4005263" y="4879975"/>
          <p14:tracePt t="99463" x="3992563" y="4879975"/>
          <p14:tracePt t="99477" x="3968750" y="4892675"/>
          <p14:tracePt t="99479" x="3943350" y="4905375"/>
          <p14:tracePt t="99495" x="3892550" y="4930775"/>
          <p14:tracePt t="99512" x="3856038" y="4943475"/>
          <p14:tracePt t="99525" x="3830638" y="4943475"/>
          <p14:tracePt t="99528" x="3805238" y="4943475"/>
          <p14:tracePt t="99544" x="3767138" y="4943475"/>
          <p14:tracePt t="99556" x="3756025" y="4943475"/>
          <p14:tracePt t="99559" x="3717925" y="4943475"/>
          <p14:tracePt t="99632" x="3679825" y="4943475"/>
          <p14:tracePt t="99648" x="3617913" y="4943475"/>
          <p14:tracePt t="99664" x="3454400" y="4930775"/>
          <p14:tracePt t="99680" x="3305175" y="4905375"/>
          <p14:tracePt t="99696" x="3205163" y="4879975"/>
          <p14:tracePt t="99711" x="3128963" y="4868863"/>
          <p14:tracePt t="99727" x="3054350" y="4856163"/>
          <p14:tracePt t="99745" x="2992438" y="4856163"/>
          <p14:tracePt t="99760" x="2903538" y="4843463"/>
          <p14:tracePt t="99775" x="2803525" y="4818063"/>
          <p14:tracePt t="99790" x="2790825" y="4805363"/>
          <p14:tracePt t="99793" x="2754313" y="4805363"/>
          <p14:tracePt t="99830" x="2716213" y="4792663"/>
          <p14:tracePt t="99961" x="2703513" y="4792663"/>
          <p14:tracePt t="99983" x="2690813" y="4768850"/>
          <p14:tracePt t="99985" x="2654300" y="4768850"/>
          <p14:tracePt t="99993" x="2628900" y="4756150"/>
          <p14:tracePt t="100008" x="2603500" y="4743450"/>
          <p14:tracePt t="100027" x="2578100" y="4730750"/>
          <p14:tracePt t="100714" x="2590800" y="4730750"/>
          <p14:tracePt t="100727" x="2603500" y="4730750"/>
          <p14:tracePt t="100926" x="2628900" y="4730750"/>
          <p14:tracePt t="100927" x="2641600" y="4730750"/>
          <p14:tracePt t="100946" x="2667000" y="4743450"/>
          <p14:tracePt t="100963" x="2690813" y="4743450"/>
          <p14:tracePt t="101023" x="2716213" y="4768850"/>
          <p14:tracePt t="101040" x="2741613" y="4779963"/>
          <p14:tracePt t="101055" x="2754313" y="4792663"/>
          <p14:tracePt t="101227" x="2754313" y="4805363"/>
          <p14:tracePt t="101242" x="2754313" y="4818063"/>
          <p14:tracePt t="103266" x="2754313" y="4830763"/>
          <p14:tracePt t="103290" x="2754313" y="4856163"/>
          <p14:tracePt t="103308" x="2741613" y="4856163"/>
          <p14:tracePt t="103466" x="2728913" y="4856163"/>
          <p14:tracePt t="103477" x="2716213" y="4868863"/>
          <p14:tracePt t="103554" x="2703513" y="4879975"/>
          <p14:tracePt t="103570" x="2690813" y="4879975"/>
          <p14:tracePt t="103586" x="2667000" y="4892675"/>
          <p14:tracePt t="103602" x="2654300" y="4905375"/>
          <p14:tracePt t="103617" x="2641600" y="4918075"/>
          <p14:tracePt t="103633" x="2603500" y="4930775"/>
          <p14:tracePt t="103648" x="2565400" y="4956175"/>
          <p14:tracePt t="103664" x="2541588" y="4968875"/>
          <p14:tracePt t="103700" x="2528888" y="4968875"/>
          <p14:tracePt t="103711" x="2503488" y="4981575"/>
          <p14:tracePt t="103727" x="2503488" y="4992688"/>
          <p14:tracePt t="103744" x="2490788" y="5005388"/>
          <p14:tracePt t="103759" x="2478088" y="5005388"/>
          <p14:tracePt t="103775" x="2465388" y="5030788"/>
          <p14:tracePt t="103807" x="2441575" y="5030788"/>
          <p14:tracePt t="103820" x="2441575" y="5043488"/>
          <p14:tracePt t="103899" x="2428875" y="5043488"/>
          <p14:tracePt t="103930" x="2390775" y="5043488"/>
          <p14:tracePt t="104258" x="2378075" y="5043488"/>
          <p14:tracePt t="104358" x="2378075" y="5030788"/>
          <p14:tracePt t="104540" x="2403475" y="5018088"/>
          <p14:tracePt t="104571" x="2416175" y="5018088"/>
          <p14:tracePt t="104632" x="2428875" y="5018088"/>
          <p14:tracePt t="104648" x="2441575" y="5005388"/>
          <p14:tracePt t="104695" x="2452688" y="4992688"/>
          <p14:tracePt t="104712" x="2465388" y="4992688"/>
          <p14:tracePt t="104727" x="2478088" y="4992688"/>
          <p14:tracePt t="104823" x="2490788" y="4981575"/>
          <p14:tracePt t="104883" x="2503488" y="4981575"/>
          <p14:tracePt t="104898" x="2503488" y="4968875"/>
          <p14:tracePt t="106634" x="2554288" y="4956175"/>
          <p14:tracePt t="106649" x="2716213" y="4956175"/>
          <p14:tracePt t="106664" x="2903538" y="4956175"/>
          <p14:tracePt t="106680" x="3079750" y="4968875"/>
          <p14:tracePt t="106696" x="3192463" y="4992688"/>
          <p14:tracePt t="106712" x="3254375" y="5018088"/>
          <p14:tracePt t="106727" x="3317875" y="5018088"/>
          <p14:tracePt t="106744" x="3379788" y="5018088"/>
          <p14:tracePt t="106760" x="3454400" y="5018088"/>
          <p14:tracePt t="106777" x="3554413" y="5018088"/>
          <p14:tracePt t="106794" x="3630613" y="5018088"/>
          <p14:tracePt t="106819" x="3717925" y="5018088"/>
          <p14:tracePt t="106837" x="3767138" y="5018088"/>
          <p14:tracePt t="106842" x="3792538" y="5018088"/>
          <p14:tracePt t="106856" x="3867150" y="5018088"/>
          <p14:tracePt t="106868" x="3905250" y="5018088"/>
          <p14:tracePt t="106884" x="3956050" y="5005388"/>
          <p14:tracePt t="106898" x="3992563" y="5005388"/>
          <p14:tracePt t="106915" x="4030663" y="4981575"/>
          <p14:tracePt t="106930" x="4056063" y="4981575"/>
          <p14:tracePt t="106946" x="4081463" y="4981575"/>
          <p14:tracePt t="106963" x="4117975" y="4968875"/>
          <p14:tracePt t="106981" x="4130675" y="4968875"/>
          <p14:tracePt t="106983" x="4143375" y="4968875"/>
          <p14:tracePt t="107018" x="4156075" y="4956175"/>
          <p14:tracePt t="107025" x="4168775" y="4956175"/>
          <p14:tracePt t="107039" x="4181475" y="4956175"/>
          <p14:tracePt t="107056" x="4217988" y="4956175"/>
          <p14:tracePt t="107073" x="4230688" y="4943475"/>
          <p14:tracePt t="107148" x="4268788" y="4930775"/>
          <p14:tracePt t="107165" x="4294188" y="4930775"/>
          <p14:tracePt t="107195" x="4305300" y="4918075"/>
          <p14:tracePt t="107211" x="4318000" y="4918075"/>
          <p14:tracePt t="107227" x="4330700" y="4905375"/>
          <p14:tracePt t="107244" x="4343400" y="4892675"/>
          <p14:tracePt t="108674" x="4381500" y="4856163"/>
          <p14:tracePt t="108681" x="4418013" y="4856163"/>
          <p14:tracePt t="108695" x="4481513" y="4856163"/>
          <p14:tracePt t="108711" x="4556125" y="4856163"/>
          <p14:tracePt t="108727" x="4606925" y="4856163"/>
          <p14:tracePt t="108746" x="4656138" y="4856163"/>
          <p14:tracePt t="108760" x="4732338" y="4856163"/>
          <p14:tracePt t="108777" x="4819650" y="4856163"/>
          <p14:tracePt t="108790" x="4868863" y="4856163"/>
          <p14:tracePt t="108808" x="5019675" y="4892675"/>
          <p14:tracePt t="108822" x="5057775" y="4905375"/>
          <p14:tracePt t="108828" x="5106988" y="4918075"/>
          <p14:tracePt t="108836" x="5132388" y="4930775"/>
          <p14:tracePt t="108868" x="5319713" y="4968875"/>
          <p14:tracePt t="108885" x="5445125" y="4981575"/>
          <p14:tracePt t="108887" x="5495925" y="4981575"/>
          <p14:tracePt t="108899" x="5583238" y="4981575"/>
          <p14:tracePt t="108914" x="5757863" y="5018088"/>
          <p14:tracePt t="108930" x="5932488" y="5030788"/>
          <p14:tracePt t="108946" x="6108700" y="5043488"/>
          <p14:tracePt t="108962" x="6296025" y="5043488"/>
          <p14:tracePt t="108978" x="6446838" y="5043488"/>
          <p14:tracePt t="108993" x="6572250" y="5043488"/>
          <p14:tracePt t="109009" x="6672263" y="5043488"/>
          <p14:tracePt t="109027" x="6746875" y="5043488"/>
          <p14:tracePt t="109042" x="6821488" y="5043488"/>
          <p14:tracePt t="109058" x="6884988" y="5043488"/>
          <p14:tracePt t="109075" x="6997700" y="5043488"/>
          <p14:tracePt t="109079" x="7046913" y="5043488"/>
          <p14:tracePt t="109103" x="7210425" y="5043488"/>
          <p14:tracePt t="109124" x="7323138" y="5043488"/>
          <p14:tracePt t="109132" x="7372350" y="5043488"/>
          <p14:tracePt t="109150" x="7610475" y="5043488"/>
          <p14:tracePt t="109167" x="7835900" y="5043488"/>
          <p14:tracePt t="109180" x="7961313" y="5043488"/>
          <p14:tracePt t="109197" x="8223250" y="5043488"/>
          <p14:tracePt t="109212" x="8412163" y="5043488"/>
          <p14:tracePt t="109228" x="8537575" y="5043488"/>
          <p14:tracePt t="109244" x="8612188" y="5043488"/>
          <p14:tracePt t="109251" x="8650288" y="5043488"/>
          <p14:tracePt t="109259" x="8661400" y="5043488"/>
          <p14:tracePt t="109274" x="8724900" y="5043488"/>
          <p14:tracePt t="109280" x="8774113" y="5043488"/>
          <p14:tracePt t="109291" x="8824913" y="5030788"/>
          <p14:tracePt t="109296" x="8899525" y="5030788"/>
          <p14:tracePt t="109304" x="8986838" y="5018088"/>
          <p14:tracePt t="109337" x="9224963" y="5005388"/>
          <p14:tracePt t="109351" x="9301163" y="5005388"/>
          <p14:tracePt t="109383" x="9324975" y="5005388"/>
          <p14:tracePt t="109408" x="9413875" y="4981575"/>
          <p14:tracePt t="109415" x="9437688" y="4981575"/>
          <p14:tracePt t="109431" x="9463088" y="4981575"/>
          <p14:tracePt t="110900" x="9475788" y="4968875"/>
          <p14:tracePt t="110913" x="9450388" y="5005388"/>
          <p14:tracePt t="110930" x="9312275" y="5143500"/>
          <p14:tracePt t="110946" x="9150350" y="5305425"/>
          <p14:tracePt t="110961" x="9012238" y="5443538"/>
          <p14:tracePt t="110992" x="8799513" y="5668963"/>
          <p14:tracePt t="110998" x="8699500" y="5756275"/>
          <p14:tracePt t="110999" x="8624888" y="5819775"/>
          <p14:tracePt t="111024" x="8223250" y="6069013"/>
          <p14:tracePt t="111040" x="7948613" y="6169025"/>
          <p14:tracePt t="111055" x="7723188" y="6232525"/>
          <p14:tracePt t="111071" x="7497763" y="6281738"/>
          <p14:tracePt t="111087" x="7259638" y="6307138"/>
          <p14:tracePt t="111102" x="7110413" y="6332538"/>
          <p14:tracePt t="111103" x="6921500" y="6357938"/>
          <p14:tracePt t="111118" x="6746875" y="6357938"/>
          <p14:tracePt t="111119" x="6546850" y="6357938"/>
          <p14:tracePt t="111132" x="6270625" y="6357938"/>
          <p14:tracePt t="111149" x="5719763" y="6357938"/>
          <p14:tracePt t="111164" x="5245100" y="6357938"/>
          <p14:tracePt t="111180" x="4806950" y="6319838"/>
          <p14:tracePt t="111196" x="4406900" y="6307138"/>
          <p14:tracePt t="111211" x="3692525" y="6207125"/>
          <p14:tracePt t="111227" x="2828925" y="6056313"/>
          <p14:tracePt t="111244" x="2278063" y="5969000"/>
          <p14:tracePt t="111259" x="1927225" y="5881688"/>
          <p14:tracePt t="111274" x="1790700" y="5856288"/>
          <p14:tracePt t="111290" x="1752600" y="5843588"/>
          <p14:tracePt t="111337" x="1589088" y="5843588"/>
          <p14:tracePt t="111353" x="1439863" y="5843588"/>
          <p14:tracePt t="111367" x="1376363" y="5843588"/>
          <p14:tracePt t="111384" x="1363663" y="5843588"/>
          <p14:tracePt t="111430" x="1327150" y="5843588"/>
          <p14:tracePt t="111446" x="1301750" y="5843588"/>
          <p14:tracePt t="111448" x="1276350" y="5843588"/>
          <p14:tracePt t="111461" x="1263650" y="5832475"/>
          <p14:tracePt t="111582" x="1263650" y="5807075"/>
          <p14:tracePt t="111584" x="1263650" y="5794375"/>
          <p14:tracePt t="111617" x="1276350" y="5781675"/>
          <p14:tracePt t="111618" x="1289050" y="5768975"/>
          <p14:tracePt t="111633" x="1327150" y="5743575"/>
          <p14:tracePt t="111649" x="1389063" y="5732463"/>
          <p14:tracePt t="111664" x="1452563" y="5707063"/>
          <p14:tracePt t="111680" x="1501775" y="5707063"/>
          <p14:tracePt t="111698" x="1514475" y="5707063"/>
          <p14:tracePt t="111727" x="1539875" y="5707063"/>
          <p14:tracePt t="111744" x="1577975" y="5694363"/>
          <p14:tracePt t="111759" x="1639888" y="5694363"/>
          <p14:tracePt t="111775" x="1701800" y="5694363"/>
          <p14:tracePt t="111791" x="1714500" y="5694363"/>
          <p14:tracePt t="111793" x="1727200" y="5694363"/>
          <p14:tracePt t="111838" x="1739900" y="5694363"/>
          <p14:tracePt t="111844" x="1765300" y="5694363"/>
          <p14:tracePt t="111853" x="1778000" y="5694363"/>
          <p14:tracePt t="111858" x="1814513" y="5668963"/>
          <p14:tracePt t="111867" x="1827213" y="5668963"/>
          <p14:tracePt t="111883" x="1865313" y="5668963"/>
          <p14:tracePt t="111898" x="1890713" y="5668963"/>
          <p14:tracePt t="111914" x="1903413" y="5656263"/>
          <p14:tracePt t="111930" x="1914525" y="5643563"/>
          <p14:tracePt t="111946" x="1939925" y="5630863"/>
          <p14:tracePt t="111963" x="1952625" y="5619750"/>
          <p14:tracePt t="112179" x="1965325" y="5619750"/>
          <p14:tracePt t="113468" x="1952625" y="5607050"/>
          <p14:tracePt t="113479" x="1903413" y="5607050"/>
          <p14:tracePt t="113759" x="1852613" y="5607050"/>
          <p14:tracePt t="113775" x="1778000" y="5607050"/>
          <p14:tracePt t="113790" x="1727200" y="5607050"/>
          <p14:tracePt t="113806" x="1652588" y="5607050"/>
          <p14:tracePt t="113808" x="1639888" y="5607050"/>
          <p14:tracePt t="116527" x="1677988" y="5607050"/>
          <p14:tracePt t="116539" x="1714500" y="5607050"/>
          <p14:tracePt t="116555" x="1727200" y="5607050"/>
          <p14:tracePt t="116876" x="1752600" y="5568950"/>
          <p14:tracePt t="116898" x="1765300" y="5556250"/>
          <p14:tracePt t="116961" x="1778000" y="5543550"/>
          <p14:tracePt t="117072" x="1801813" y="5507038"/>
          <p14:tracePt t="117086" x="1801813" y="5494338"/>
          <p14:tracePt t="117133" x="1814513" y="5494338"/>
          <p14:tracePt t="117149" x="1839913" y="5456238"/>
          <p14:tracePt t="117164" x="1852613" y="5430838"/>
          <p14:tracePt t="117180" x="1878013" y="5381625"/>
          <p14:tracePt t="117196" x="1903413" y="5305425"/>
          <p14:tracePt t="117211" x="1927225" y="5243513"/>
          <p14:tracePt t="117227" x="1927225" y="5194300"/>
          <p14:tracePt t="117242" x="1965325" y="5118100"/>
          <p14:tracePt t="117258" x="1965325" y="5105400"/>
          <p14:tracePt t="117274" x="1990725" y="5068888"/>
          <p14:tracePt t="117288" x="1990725" y="5056188"/>
          <p14:tracePt t="117316" x="1990725" y="5018088"/>
          <p14:tracePt t="117351" x="2014538" y="5005388"/>
          <p14:tracePt t="117416" x="2027238" y="4992688"/>
          <p14:tracePt t="117430" x="2039938" y="4981575"/>
          <p14:tracePt t="117431" x="2052638" y="4981575"/>
          <p14:tracePt t="117446" x="2065338" y="4968875"/>
          <p14:tracePt t="117448" x="2078038" y="4968875"/>
          <p14:tracePt t="117464" x="2090738" y="4968875"/>
          <p14:tracePt t="117695" x="2103438" y="4968875"/>
          <p14:tracePt t="117712" x="2103438" y="4992688"/>
          <p14:tracePt t="117727" x="2090738" y="5018088"/>
          <p14:tracePt t="117744" x="2078038" y="5043488"/>
          <p14:tracePt t="117760" x="2065338" y="5056188"/>
          <p14:tracePt t="117800" x="2039938" y="5105400"/>
          <p14:tracePt t="117820" x="2027238" y="5143500"/>
          <p14:tracePt t="117836" x="2014538" y="5156200"/>
          <p14:tracePt t="117852" x="2003425" y="5168900"/>
          <p14:tracePt t="117867" x="1990725" y="5205413"/>
          <p14:tracePt t="117882" x="1990725" y="5218113"/>
          <p14:tracePt t="117898" x="1990725" y="5230813"/>
          <p14:tracePt t="117914" x="1965325" y="5243513"/>
          <p14:tracePt t="117930" x="1965325" y="5268913"/>
          <p14:tracePt t="117946" x="1965325" y="5281613"/>
          <p14:tracePt t="117961" x="1965325" y="5305425"/>
          <p14:tracePt t="117989" x="1965325" y="5318125"/>
          <p14:tracePt t="117997" x="1965325" y="5330825"/>
          <p14:tracePt t="118011" x="1965325" y="5343525"/>
          <p14:tracePt t="118024" x="1965325" y="5368925"/>
          <p14:tracePt t="118041" x="1978025" y="5381625"/>
          <p14:tracePt t="118059" x="2014538" y="5394325"/>
          <p14:tracePt t="118070" x="2027238" y="5407025"/>
          <p14:tracePt t="118100" x="2052638" y="5418138"/>
          <p14:tracePt t="118120" x="2078038" y="5430838"/>
          <p14:tracePt t="118149" x="2090738" y="5430838"/>
          <p14:tracePt t="118214" x="2116138" y="5430838"/>
          <p14:tracePt t="118415" x="2127250" y="5407025"/>
          <p14:tracePt t="118431" x="2127250" y="5394325"/>
          <p14:tracePt t="118466" x="2090738" y="5356225"/>
          <p14:tracePt t="118508" x="2078038" y="5330825"/>
          <p14:tracePt t="118555" x="2078038" y="5318125"/>
          <p14:tracePt t="118609" x="2078038" y="5281613"/>
          <p14:tracePt t="118618" x="2078038" y="5268913"/>
          <p14:tracePt t="118632" x="2078038" y="5243513"/>
          <p14:tracePt t="118648" x="2078038" y="5230813"/>
          <p14:tracePt t="118664" x="2065338" y="5218113"/>
          <p14:tracePt t="118680" x="2065338" y="5205413"/>
          <p14:tracePt t="118866" x="2078038" y="5181600"/>
          <p14:tracePt t="118898" x="2090738" y="5168900"/>
          <p14:tracePt t="119040" x="2127250" y="5168900"/>
          <p14:tracePt t="119765" x="2152650" y="5143500"/>
          <p14:tracePt t="119788" x="2165350" y="5130800"/>
          <p14:tracePt t="120008" x="2165350" y="5156200"/>
          <p14:tracePt t="120025" x="2152650" y="5194300"/>
          <p14:tracePt t="120041" x="2152650" y="5256213"/>
          <p14:tracePt t="120055" x="2116138" y="5343525"/>
          <p14:tracePt t="120071" x="2116138" y="5394325"/>
          <p14:tracePt t="120087" x="2103438" y="5443538"/>
          <p14:tracePt t="120103" x="2090738" y="5481638"/>
          <p14:tracePt t="120119" x="2065338" y="5518150"/>
          <p14:tracePt t="120135" x="2052638" y="5543550"/>
          <p14:tracePt t="120148" x="2052638" y="5568950"/>
          <p14:tracePt t="120164" x="2052638" y="5581650"/>
          <p14:tracePt t="121035" x="2065338" y="5581650"/>
          <p14:tracePt t="121041" x="2178050" y="5581650"/>
          <p14:tracePt t="121057" x="2403475" y="5581650"/>
          <p14:tracePt t="121071" x="2616200" y="5643563"/>
          <p14:tracePt t="121086" x="2690813" y="5643563"/>
          <p14:tracePt t="121087" x="2754313" y="5643563"/>
          <p14:tracePt t="121103" x="2879725" y="5656263"/>
          <p14:tracePt t="121118" x="2979738" y="5656263"/>
          <p14:tracePt t="121132" x="3028950" y="5668963"/>
          <p14:tracePt t="121148" x="3205163" y="5719763"/>
          <p14:tracePt t="121164" x="3328988" y="5756275"/>
          <p14:tracePt t="121179" x="3467100" y="5768975"/>
          <p14:tracePt t="121196" x="3667125" y="5768975"/>
          <p14:tracePt t="121211" x="3867150" y="5781675"/>
          <p14:tracePt t="121228" x="4068763" y="5781675"/>
          <p14:tracePt t="121243" x="4243388" y="5781675"/>
          <p14:tracePt t="121259" x="4343400" y="5781675"/>
          <p14:tracePt t="121276" x="4406900" y="5781675"/>
          <p14:tracePt t="121280" x="4430713" y="5781675"/>
          <p14:tracePt t="121292" x="4468813" y="5781675"/>
          <p14:tracePt t="121295" x="4494213" y="5781675"/>
          <p14:tracePt t="121306" x="4518025" y="5781675"/>
          <p14:tracePt t="121321" x="4606925" y="5794375"/>
          <p14:tracePt t="121337" x="4694238" y="5819775"/>
          <p14:tracePt t="121352" x="4832350" y="5832475"/>
          <p14:tracePt t="121368" x="4945063" y="5832475"/>
          <p14:tracePt t="121384" x="5006975" y="5832475"/>
          <p14:tracePt t="121399" x="5057775" y="5832475"/>
          <p14:tracePt t="121416" x="5145088" y="5832475"/>
          <p14:tracePt t="121431" x="5245100" y="5807075"/>
          <p14:tracePt t="121447" x="5383213" y="5756275"/>
          <p14:tracePt t="121463" x="5545138" y="5719763"/>
          <p14:tracePt t="121480" x="5657850" y="5694363"/>
          <p14:tracePt t="121495" x="5757863" y="5681663"/>
          <p14:tracePt t="121510" x="5821363" y="5656263"/>
          <p14:tracePt t="121515" x="5883275" y="5643563"/>
          <p14:tracePt t="121523" x="5932488" y="5643563"/>
          <p14:tracePt t="121543" x="6034088" y="5630863"/>
          <p14:tracePt t="121545" x="6070600" y="5619750"/>
          <p14:tracePt t="121556" x="6121400" y="5607050"/>
          <p14:tracePt t="121584" x="6283325" y="5568950"/>
          <p14:tracePt t="121604" x="6383338" y="5556250"/>
          <p14:tracePt t="121618" x="6508750" y="5543550"/>
          <p14:tracePt t="121635" x="6608763" y="5543550"/>
          <p14:tracePt t="121650" x="6721475" y="5543550"/>
          <p14:tracePt t="121665" x="6846888" y="5543550"/>
          <p14:tracePt t="121681" x="7010400" y="5543550"/>
          <p14:tracePt t="121697" x="7172325" y="5543550"/>
          <p14:tracePt t="121713" x="7372350" y="5556250"/>
          <p14:tracePt t="121728" x="7561263" y="5581650"/>
          <p14:tracePt t="121744" x="7735888" y="5607050"/>
          <p14:tracePt t="121762" x="7848600" y="5607050"/>
          <p14:tracePt t="121776" x="7910513" y="5607050"/>
          <p14:tracePt t="121792" x="7935913" y="5607050"/>
          <p14:tracePt t="121806" x="7948613" y="5607050"/>
          <p14:tracePt t="121810" x="7961313" y="5607050"/>
          <p14:tracePt t="121821" x="7974013" y="5607050"/>
          <p14:tracePt t="121850" x="8074025" y="5607050"/>
          <p14:tracePt t="121867" x="8110538" y="5607050"/>
          <p14:tracePt t="121882" x="8135938" y="5607050"/>
          <p14:tracePt t="121899" x="8186738" y="5594350"/>
          <p14:tracePt t="121914" x="8223250" y="5594350"/>
          <p14:tracePt t="121930" x="8274050" y="5594350"/>
          <p14:tracePt t="121945" x="8335963" y="5568950"/>
          <p14:tracePt t="121963" x="8386763" y="5556250"/>
          <p14:tracePt t="121980" x="8424863" y="5556250"/>
          <p14:tracePt t="121994" x="8499475" y="5543550"/>
          <p14:tracePt t="122010" x="8586788" y="5543550"/>
          <p14:tracePt t="122024" x="8650288" y="5518150"/>
          <p14:tracePt t="122040" x="8712200" y="5507038"/>
          <p14:tracePt t="122055" x="8750300" y="5494338"/>
          <p14:tracePt t="122070" x="8799513" y="5468938"/>
          <p14:tracePt t="122087" x="8837613" y="5468938"/>
          <p14:tracePt t="122101" x="8863013" y="5456238"/>
          <p14:tracePt t="122118" x="8874125" y="5443538"/>
          <p14:tracePt t="122152" x="8899525" y="5430838"/>
          <p14:tracePt t="122164" x="8924925" y="5418138"/>
          <p14:tracePt t="122180" x="8937625" y="5407025"/>
          <p14:tracePt t="122195" x="8963025" y="5394325"/>
          <p14:tracePt t="122242" x="8975725" y="5381625"/>
          <p14:tracePt t="122259" x="8986838" y="5368925"/>
          <p14:tracePt t="122289" x="8999538" y="5356225"/>
          <p14:tracePt t="125040" x="8999538" y="5418138"/>
          <p14:tracePt t="125055" x="8986838" y="5494338"/>
          <p14:tracePt t="125071" x="8986838" y="5530850"/>
          <p14:tracePt t="125086" x="8986838" y="5556250"/>
          <p14:tracePt t="125102" x="8986838" y="5568950"/>
          <p14:tracePt t="125140" x="8975725" y="5607050"/>
          <p14:tracePt t="125148" x="8975725" y="5619750"/>
          <p14:tracePt t="125165" x="8975725" y="5656263"/>
          <p14:tracePt t="125180" x="8975725" y="5694363"/>
          <p14:tracePt t="125195" x="8975725" y="5732463"/>
          <p14:tracePt t="125212" x="8975725" y="5756275"/>
          <p14:tracePt t="125227" x="8975725" y="5768975"/>
          <p14:tracePt t="125243" x="8975725" y="5781675"/>
          <p14:tracePt t="125259" x="8975725" y="5794375"/>
          <p14:tracePt t="125274" x="8975725" y="5807075"/>
          <p14:tracePt t="125289" x="8975725" y="5843588"/>
          <p14:tracePt t="125320" x="8975725" y="5932488"/>
          <p14:tracePt t="125339" x="8975725" y="5969000"/>
          <p14:tracePt t="125367" x="8975725" y="6007100"/>
          <p14:tracePt t="125384" x="8986838" y="6045200"/>
          <p14:tracePt t="125400" x="8986838" y="6081713"/>
          <p14:tracePt t="125417" x="8999538" y="6145213"/>
          <p14:tracePt t="125438" x="8999538" y="6169025"/>
          <p14:tracePt t="125440" x="8999538" y="6194425"/>
          <p14:tracePt t="125480" x="8999538" y="6319838"/>
          <p14:tracePt t="125496" x="8999538" y="6370638"/>
          <p14:tracePt t="125510" x="8999538" y="6394450"/>
          <p14:tracePt t="125512" x="8975725" y="6432550"/>
          <p14:tracePt t="125526" x="8975725" y="6445250"/>
          <p14:tracePt t="125539" x="8975725" y="6470650"/>
          <p14:tracePt t="125559" x="8924925" y="6532563"/>
          <p14:tracePt t="125570" x="8912225" y="6570663"/>
          <p14:tracePt t="125587" x="8874125" y="6619875"/>
          <p14:tracePt t="125603" x="8863013" y="6657975"/>
          <p14:tracePt t="125618" x="8850313" y="6683375"/>
          <p14:tracePt t="125633" x="8824913" y="6707188"/>
          <p14:tracePt t="125649" x="8774113" y="6745288"/>
          <p14:tracePt t="125667" x="8737600" y="6770688"/>
          <p14:tracePt t="125681" x="8686800" y="6807200"/>
          <p14:tracePt t="125698" x="8650288" y="68453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089676-1B15-41AC-9AE1-3C34FC3B8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471" y="734014"/>
            <a:ext cx="4688640" cy="29686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B60D4-D9B8-41D2-8B80-F24085AA5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84" y="734013"/>
            <a:ext cx="4409161" cy="58532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ECE675-2E42-42AA-BB98-2ABC90915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472" y="3731316"/>
            <a:ext cx="4688639" cy="2855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E7239-F2DD-4456-BAE5-4DC9F680BBEB}"/>
              </a:ext>
            </a:extLst>
          </p:cNvPr>
          <p:cNvSpPr txBox="1"/>
          <p:nvPr/>
        </p:nvSpPr>
        <p:spPr>
          <a:xfrm>
            <a:off x="2718148" y="87683"/>
            <a:ext cx="800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«Жақсыдан үйрен, жаманнан жирен»</a:t>
            </a:r>
            <a:endParaRPr lang="ru-KZ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2720C5BD-B49A-486E-8947-674DCC3F6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6"/>
    </mc:Choice>
    <mc:Fallback xmlns="">
      <p:transition spd="slow" advTm="7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6" x="3394075" y="6251575"/>
          <p14:tracePt t="2334" x="5770563" y="6796088"/>
          <p14:tracePt t="2351" x="5770563" y="6732588"/>
          <p14:tracePt t="2365" x="5770563" y="6696075"/>
          <p14:tracePt t="2382" x="5770563" y="6619875"/>
          <p14:tracePt t="2398" x="5745163" y="6557963"/>
          <p14:tracePt t="2414" x="5745163" y="6483350"/>
          <p14:tracePt t="2433" x="5745163" y="6407150"/>
          <p14:tracePt t="2434" x="5745163" y="6370638"/>
          <p14:tracePt t="2444" x="5745163" y="6319838"/>
          <p14:tracePt t="2461" x="5745163" y="6207125"/>
          <p14:tracePt t="2477" x="5745163" y="6069013"/>
          <p14:tracePt t="2490" x="5745163" y="5969000"/>
          <p14:tracePt t="2515" x="5745163" y="5856288"/>
          <p14:tracePt t="2522" x="5745163" y="5819775"/>
          <p14:tracePt t="2540" x="5745163" y="5743575"/>
          <p14:tracePt t="2555" x="5745163" y="5668963"/>
          <p14:tracePt t="2570" x="5745163" y="5619750"/>
          <p14:tracePt t="2585" x="5770563" y="5568950"/>
          <p14:tracePt t="2601" x="5770563" y="5518150"/>
          <p14:tracePt t="2617" x="5795963" y="5481638"/>
          <p14:tracePt t="2633" x="5808663" y="5430838"/>
          <p14:tracePt t="2648" x="5808663" y="5407025"/>
          <p14:tracePt t="2649" x="5808663" y="5394325"/>
          <p14:tracePt t="2665" x="5808663" y="5305425"/>
          <p14:tracePt t="2679" x="5808663" y="5256213"/>
          <p14:tracePt t="2682" x="5808663" y="5181600"/>
          <p14:tracePt t="2695" x="5821363" y="5092700"/>
          <p14:tracePt t="2699" x="5821363" y="5018088"/>
          <p14:tracePt t="2710" x="5821363" y="4892675"/>
          <p14:tracePt t="2725" x="5821363" y="4730750"/>
          <p14:tracePt t="2740" x="5821363" y="4579938"/>
          <p14:tracePt t="2797" x="5732463" y="3829050"/>
          <p14:tracePt t="2802" x="5719763" y="3729038"/>
          <p14:tracePt t="2818" x="5719763" y="3529013"/>
          <p14:tracePt t="2834" x="5719763" y="3341688"/>
          <p14:tracePt t="2850" x="5719763" y="3241675"/>
          <p14:tracePt t="2867" x="5719763" y="3116263"/>
          <p14:tracePt t="2885" x="5719763" y="3016250"/>
          <p14:tracePt t="2898" x="5719763" y="2916238"/>
          <p14:tracePt t="2914" x="5757863" y="2803525"/>
          <p14:tracePt t="2931" x="5845175" y="2665413"/>
          <p14:tracePt t="2947" x="5895975" y="2552700"/>
          <p14:tracePt t="2962" x="5921375" y="2465388"/>
          <p14:tracePt t="2979" x="5932488" y="2378075"/>
          <p14:tracePt t="2995" x="5957888" y="2265363"/>
          <p14:tracePt t="3006" x="5970588" y="2214563"/>
          <p14:tracePt t="3037" x="5970588" y="2027238"/>
          <p14:tracePt t="3053" x="5970588" y="1965325"/>
          <p14:tracePt t="3069" x="5970588" y="1914525"/>
          <p14:tracePt t="3085" x="5983288" y="1827213"/>
          <p14:tracePt t="3101" x="6021388" y="1714500"/>
          <p14:tracePt t="3115" x="6021388" y="1601788"/>
          <p14:tracePt t="3132" x="6034088" y="1527175"/>
          <p14:tracePt t="3149" x="6034088" y="1439863"/>
          <p14:tracePt t="3168" x="6034088" y="1350963"/>
          <p14:tracePt t="3170" x="6034088" y="1301750"/>
          <p14:tracePt t="3179" x="6021388" y="1263650"/>
          <p14:tracePt t="3194" x="5970588" y="1163638"/>
          <p14:tracePt t="3211" x="5845175" y="1038225"/>
          <p14:tracePt t="3228" x="5719763" y="938213"/>
          <p14:tracePt t="3244" x="5645150" y="876300"/>
          <p14:tracePt t="3260" x="5583238" y="825500"/>
          <p14:tracePt t="3272" x="5557838" y="801688"/>
          <p14:tracePt t="3275" x="5519738" y="788988"/>
          <p14:tracePt t="3289" x="5457825" y="750888"/>
          <p14:tracePt t="3316" x="5445125" y="738188"/>
          <p14:tracePt t="3365" x="5432425" y="738188"/>
          <p14:tracePt t="3506" x="5407025" y="738188"/>
          <p14:tracePt t="3522" x="5394325" y="750888"/>
          <p14:tracePt t="3602" x="5383213" y="763588"/>
          <p14:tracePt t="3615" x="5357813" y="788988"/>
          <p14:tracePt t="3632" x="5332413" y="788988"/>
          <p14:tracePt t="3649" x="5307013" y="801688"/>
          <p14:tracePt t="3650" x="5281613" y="812800"/>
          <p14:tracePt t="3711" x="5270500" y="812800"/>
          <p14:tracePt t="3726" x="5170488" y="812800"/>
          <p14:tracePt t="3740" x="4956175" y="812800"/>
          <p14:tracePt t="3756" x="4681538" y="812800"/>
          <p14:tracePt t="3772" x="4443413" y="812800"/>
          <p14:tracePt t="3788" x="4256088" y="812800"/>
          <p14:tracePt t="3804" x="4105275" y="812800"/>
          <p14:tracePt t="3821" x="3979863" y="812800"/>
          <p14:tracePt t="3836" x="3879850" y="812800"/>
          <p14:tracePt t="3852" x="3779838" y="812800"/>
          <p14:tracePt t="3866" x="3705225" y="812800"/>
          <p14:tracePt t="3882" x="3643313" y="812800"/>
          <p14:tracePt t="3899" x="3605213" y="812800"/>
          <p14:tracePt t="3915" x="3554413" y="812800"/>
          <p14:tracePt t="3929" x="3517900" y="812800"/>
          <p14:tracePt t="3933" x="3492500" y="801688"/>
          <p14:tracePt t="3945" x="3467100" y="801688"/>
          <p14:tracePt t="3949" x="3454400" y="801688"/>
          <p14:tracePt t="3960" x="3429000" y="801688"/>
          <p14:tracePt t="4100" x="3417888" y="788988"/>
          <p14:tracePt t="4244" x="3579813" y="776288"/>
          <p14:tracePt t="4246" x="3630613" y="776288"/>
          <p14:tracePt t="4258" x="3767138" y="776288"/>
          <p14:tracePt t="4271" x="3817938" y="776288"/>
          <p14:tracePt t="4290" x="3956050" y="776288"/>
          <p14:tracePt t="4305" x="3979863" y="776288"/>
          <p14:tracePt t="4306" x="4005263" y="776288"/>
          <p14:tracePt t="4319" x="4043363" y="776288"/>
          <p14:tracePt t="4334" x="4130675" y="776288"/>
          <p14:tracePt t="4351" x="4243388" y="776288"/>
          <p14:tracePt t="4366" x="4394200" y="776288"/>
          <p14:tracePt t="4383" x="4494213" y="776288"/>
          <p14:tracePt t="4399" x="4543425" y="776288"/>
          <p14:tracePt t="4414" x="4568825" y="776288"/>
          <p14:tracePt t="4429" x="4630738" y="776288"/>
          <p14:tracePt t="4444" x="4694238" y="776288"/>
          <p14:tracePt t="4452" x="4732338" y="776288"/>
          <p14:tracePt t="4461" x="4768850" y="776288"/>
          <p14:tracePt t="4476" x="4819650" y="776288"/>
          <p14:tracePt t="4491" x="4856163" y="776288"/>
          <p14:tracePt t="4516" x="4932363" y="776288"/>
          <p14:tracePt t="4522" x="4945063" y="776288"/>
          <p14:tracePt t="4539" x="5032375" y="776288"/>
          <p14:tracePt t="4554" x="5119688" y="776288"/>
          <p14:tracePt t="4570" x="5232400" y="776288"/>
          <p14:tracePt t="4585" x="5257800" y="776288"/>
          <p14:tracePt t="4586" x="5294313" y="776288"/>
          <p14:tracePt t="4601" x="5332413" y="776288"/>
          <p14:tracePt t="4602" x="5383213" y="776288"/>
          <p14:tracePt t="4615" x="5419725" y="776288"/>
          <p14:tracePt t="4630" x="5470525" y="776288"/>
          <p14:tracePt t="4647" x="5495925" y="776288"/>
          <p14:tracePt t="4666" x="5570538" y="776288"/>
          <p14:tracePt t="4679" x="5607050" y="776288"/>
          <p14:tracePt t="4694" x="5645150" y="776288"/>
          <p14:tracePt t="4712" x="5683250" y="776288"/>
          <p14:tracePt t="4771" x="5695950" y="776288"/>
          <p14:tracePt t="4787" x="5719763" y="776288"/>
          <p14:tracePt t="4819" x="5745163" y="776288"/>
          <p14:tracePt t="4834" x="5808663" y="776288"/>
          <p14:tracePt t="4850" x="5870575" y="776288"/>
          <p14:tracePt t="4866" x="5895975" y="776288"/>
          <p14:tracePt t="4943" x="5908675" y="776288"/>
          <p14:tracePt t="5742" x="5932488" y="776288"/>
          <p14:tracePt t="5756" x="5970588" y="776288"/>
          <p14:tracePt t="5772" x="6034088" y="776288"/>
          <p14:tracePt t="5787" x="6170613" y="776288"/>
          <p14:tracePt t="5804" x="6308725" y="776288"/>
          <p14:tracePt t="5820" x="6446838" y="776288"/>
          <p14:tracePt t="5835" x="6559550" y="776288"/>
          <p14:tracePt t="5851" x="6621463" y="776288"/>
          <p14:tracePt t="5867" x="6684963" y="776288"/>
          <p14:tracePt t="5882" x="6759575" y="776288"/>
          <p14:tracePt t="5899" x="6859588" y="776288"/>
          <p14:tracePt t="5915" x="6959600" y="776288"/>
          <p14:tracePt t="5929" x="7034213" y="776288"/>
          <p14:tracePt t="5946" x="7110413" y="776288"/>
          <p14:tracePt t="5961" x="7146925" y="763588"/>
          <p14:tracePt t="5965" x="7159625" y="763588"/>
          <p14:tracePt t="5975" x="7210425" y="738188"/>
          <p14:tracePt t="5991" x="7259638" y="738188"/>
          <p14:tracePt t="6007" x="7323138" y="738188"/>
          <p14:tracePt t="6013" x="7348538" y="738188"/>
          <p14:tracePt t="6031" x="7423150" y="738188"/>
          <p14:tracePt t="6037" x="7448550" y="725488"/>
          <p14:tracePt t="6085" x="7597775" y="725488"/>
          <p14:tracePt t="6100" x="7673975" y="725488"/>
          <p14:tracePt t="6116" x="7810500" y="725488"/>
          <p14:tracePt t="6133" x="7961313" y="725488"/>
          <p14:tracePt t="6148" x="8061325" y="725488"/>
          <p14:tracePt t="6163" x="8174038" y="712788"/>
          <p14:tracePt t="6180" x="8261350" y="712788"/>
          <p14:tracePt t="6194" x="8386763" y="712788"/>
          <p14:tracePt t="6211" x="8524875" y="712788"/>
          <p14:tracePt t="6229" x="8699500" y="712788"/>
          <p14:tracePt t="6243" x="8837613" y="712788"/>
          <p14:tracePt t="6260" x="9012238" y="712788"/>
          <p14:tracePt t="6272" x="9137650" y="712788"/>
          <p14:tracePt t="6300" x="9726613" y="712788"/>
          <p14:tracePt t="6319" x="9963150" y="712788"/>
          <p14:tracePt t="6334" x="10188575" y="712788"/>
          <p14:tracePt t="6350" x="10339388" y="750888"/>
          <p14:tracePt t="6365" x="10526713" y="776288"/>
          <p14:tracePt t="6381" x="10715625" y="801688"/>
          <p14:tracePt t="6398" x="10852150" y="812800"/>
          <p14:tracePt t="6414" x="10990263" y="812800"/>
          <p14:tracePt t="6430" x="11115675" y="838200"/>
          <p14:tracePt t="6446" x="11215688" y="838200"/>
          <p14:tracePt t="6461" x="11290300" y="838200"/>
          <p14:tracePt t="6476" x="11303000" y="838200"/>
          <p14:tracePt t="6493" x="11341100" y="838200"/>
          <p14:tracePt t="6509" x="11377613" y="838200"/>
          <p14:tracePt t="6525" x="11403013" y="838200"/>
          <p14:tracePt t="6584" x="11415713" y="838200"/>
          <p14:tracePt t="6599" x="11428413" y="825500"/>
          <p14:tracePt t="6663" x="11428413" y="812800"/>
          <p14:tracePt t="6730" x="11428413" y="776288"/>
          <p14:tracePt t="6740" x="11428413" y="750888"/>
          <p14:tracePt t="6771" x="11428413" y="725488"/>
          <p14:tracePt t="6787" x="11415713" y="712788"/>
          <p14:tracePt t="6803" x="11403013" y="700088"/>
          <p14:tracePt t="6818" x="11403013" y="688975"/>
          <p14:tracePt t="6835" x="11403013" y="663575"/>
          <p14:tracePt t="6873" x="11377613" y="638175"/>
          <p14:tracePt t="6882" x="11366500" y="638175"/>
          <p14:tracePt t="6899" x="11353800" y="612775"/>
          <p14:tracePt t="6975" x="11328400" y="612775"/>
          <p14:tracePt t="6990" x="11315700" y="600075"/>
          <p14:tracePt t="7029" x="11303000" y="600075"/>
          <p14:tracePt t="7069" x="11290300" y="588963"/>
          <p14:tracePt t="7099" x="11277600" y="588963"/>
          <p14:tracePt t="7115" x="11266488" y="576263"/>
          <p14:tracePt t="7131" x="11241088" y="576263"/>
          <p14:tracePt t="7178" x="11228388" y="576263"/>
          <p14:tracePt t="9058" x="11215688" y="600075"/>
          <p14:tracePt t="9085" x="11215688" y="612775"/>
          <p14:tracePt t="9130" x="11215688" y="625475"/>
          <p14:tracePt t="9147" x="11215688" y="638175"/>
          <p14:tracePt t="9163" x="11215688" y="650875"/>
          <p14:tracePt t="9179" x="11215688" y="663575"/>
          <p14:tracePt t="9195" x="11215688" y="700088"/>
          <p14:tracePt t="9251" x="11228388" y="838200"/>
          <p14:tracePt t="9273" x="11253788" y="889000"/>
          <p14:tracePt t="9277" x="11253788" y="925513"/>
          <p14:tracePt t="9282" x="11277600" y="963613"/>
          <p14:tracePt t="9303" x="11290300" y="1038225"/>
          <p14:tracePt t="9318" x="11290300" y="1114425"/>
          <p14:tracePt t="9334" x="11290300" y="1214438"/>
          <p14:tracePt t="9350" x="11290300" y="1314450"/>
          <p14:tracePt t="9365" x="11290300" y="1450975"/>
          <p14:tracePt t="9383" x="11290300" y="1601788"/>
          <p14:tracePt t="9398" x="11290300" y="1739900"/>
          <p14:tracePt t="9417" x="11266488" y="2027238"/>
          <p14:tracePt t="9431" x="11266488" y="2089150"/>
          <p14:tracePt t="9444" x="11266488" y="2265363"/>
          <p14:tracePt t="9461" x="11253788" y="2403475"/>
          <p14:tracePt t="9476" x="11215688" y="2578100"/>
          <p14:tracePt t="9490" x="11202988" y="2703513"/>
          <p14:tracePt t="9507" x="11190288" y="2852738"/>
          <p14:tracePt t="9523" x="11153775" y="2990850"/>
          <p14:tracePt t="9538" x="11128375" y="3141663"/>
          <p14:tracePt t="9554" x="11077575" y="3278188"/>
          <p14:tracePt t="9570" x="11041063" y="3441700"/>
          <p14:tracePt t="9586" x="11015663" y="3641725"/>
          <p14:tracePt t="9601" x="10977563" y="3867150"/>
          <p14:tracePt t="9615" x="10964863" y="3954463"/>
          <p14:tracePt t="9632" x="10902950" y="4154488"/>
          <p14:tracePt t="9649" x="10877550" y="4379913"/>
          <p14:tracePt t="9650" x="10839450" y="4479925"/>
          <p14:tracePt t="9665" x="10815638" y="4605338"/>
          <p14:tracePt t="9667" x="10777538" y="4705350"/>
          <p14:tracePt t="9684" x="10715625" y="4918075"/>
          <p14:tracePt t="9696" x="10690225" y="5018088"/>
          <p14:tracePt t="9711" x="10626725" y="5230813"/>
          <p14:tracePt t="9730" x="10477500" y="5543550"/>
          <p14:tracePt t="9740" x="10426700" y="5656263"/>
          <p14:tracePt t="9770" x="10313988" y="5932488"/>
          <p14:tracePt t="9788" x="10264775" y="6032500"/>
          <p14:tracePt t="9803" x="10177463" y="6157913"/>
          <p14:tracePt t="9819" x="10064750" y="6294438"/>
          <p14:tracePt t="9835" x="9988550" y="6407150"/>
          <p14:tracePt t="9851" x="9926638" y="6470650"/>
          <p14:tracePt t="9868" x="9826625" y="6557963"/>
          <p14:tracePt t="9881" x="9739313" y="6619875"/>
          <p14:tracePt t="9900" x="9588500" y="6719888"/>
          <p14:tracePt t="9914" x="9450388" y="6783388"/>
          <p14:tracePt t="9931" x="9388475" y="6807200"/>
          <p14:tracePt t="10227" x="6296025" y="6819900"/>
          <p14:tracePt t="10229" x="6208713" y="6807200"/>
          <p14:tracePt t="10242" x="5983288" y="6770688"/>
          <p14:tracePt t="10257" x="5883275" y="6757988"/>
          <p14:tracePt t="10259" x="5783263" y="6745288"/>
          <p14:tracePt t="10272" x="5708650" y="6745288"/>
          <p14:tracePt t="10288" x="5557838" y="6707188"/>
          <p14:tracePt t="10302" x="5432425" y="6696075"/>
          <p14:tracePt t="10318" x="5307013" y="6670675"/>
          <p14:tracePt t="10333" x="5181600" y="6670675"/>
          <p14:tracePt t="10350" x="5032375" y="6632575"/>
          <p14:tracePt t="10366" x="4894263" y="6619875"/>
          <p14:tracePt t="10381" x="4656138" y="6583363"/>
          <p14:tracePt t="10399" x="4443413" y="6557963"/>
          <p14:tracePt t="10413" x="4305300" y="6519863"/>
          <p14:tracePt t="10429" x="4181475" y="6519863"/>
          <p14:tracePt t="10449" x="4056063" y="6494463"/>
          <p14:tracePt t="10461" x="3968750" y="6494463"/>
          <p14:tracePt t="10476" x="3730625" y="6445250"/>
          <p14:tracePt t="10495" x="3479800" y="6419850"/>
          <p14:tracePt t="10509" x="3305175" y="6381750"/>
          <p14:tracePt t="10523" x="3205163" y="6370638"/>
          <p14:tracePt t="10553" x="3079750" y="6332538"/>
          <p14:tracePt t="10554" x="3041650" y="6332538"/>
          <p14:tracePt t="10572" x="2890838" y="6319838"/>
          <p14:tracePt t="10584" x="2828925" y="6319838"/>
          <p14:tracePt t="10601" x="2678113" y="6294438"/>
          <p14:tracePt t="10602" x="2603500" y="6281738"/>
          <p14:tracePt t="10615" x="2541588" y="6269038"/>
          <p14:tracePt t="10631" x="2365375" y="6232525"/>
          <p14:tracePt t="10647" x="2190750" y="6194425"/>
          <p14:tracePt t="10662" x="1939925" y="6132513"/>
          <p14:tracePt t="10679" x="1752600" y="6094413"/>
          <p14:tracePt t="10694" x="1614488" y="6081713"/>
          <p14:tracePt t="10711" x="1489075" y="6069013"/>
          <p14:tracePt t="10714" x="1465263" y="6045200"/>
          <p14:tracePt t="10726" x="1427163" y="6032500"/>
          <p14:tracePt t="10730" x="1376363" y="6032500"/>
          <p14:tracePt t="10740" x="1327150" y="6019800"/>
          <p14:tracePt t="10771" x="938213" y="5907088"/>
          <p14:tracePt t="10790" x="801688" y="5856288"/>
          <p14:tracePt t="10803" x="676275" y="5781675"/>
          <p14:tracePt t="10819" x="588963" y="5719763"/>
          <p14:tracePt t="10834" x="488950" y="5630863"/>
          <p14:tracePt t="10850" x="338138" y="5507038"/>
          <p14:tracePt t="10866" x="200025" y="5381625"/>
          <p14:tracePt t="10882" x="100013" y="5256213"/>
          <p14:tracePt t="10899" x="61913" y="5130800"/>
          <p14:tracePt t="10915" x="25400" y="4868863"/>
          <p14:tracePt t="10929" x="0" y="4730750"/>
          <p14:tracePt t="11052" x="138113" y="2314575"/>
          <p14:tracePt t="11069" x="250825" y="2065338"/>
          <p14:tracePt t="11084" x="400050" y="1839913"/>
          <p14:tracePt t="11099" x="576263" y="1552575"/>
          <p14:tracePt t="11115" x="725488" y="1276350"/>
          <p14:tracePt t="11132" x="863600" y="1050925"/>
          <p14:tracePt t="11147" x="1027113" y="838200"/>
          <p14:tracePt t="11163" x="1139825" y="712788"/>
          <p14:tracePt t="11179" x="1263650" y="600075"/>
          <p14:tracePt t="11195" x="1414463" y="487363"/>
          <p14:tracePt t="11211" x="1565275" y="425450"/>
          <p14:tracePt t="11227" x="1639888" y="387350"/>
          <p14:tracePt t="11229" x="1727200" y="363538"/>
          <p14:tracePt t="11240" x="1790700" y="338138"/>
          <p14:tracePt t="11258" x="2039938" y="263525"/>
          <p14:tracePt t="11271" x="2127250" y="250825"/>
          <p14:tracePt t="11300" x="2554288" y="200025"/>
          <p14:tracePt t="11318" x="2741613" y="200025"/>
          <p14:tracePt t="11334" x="2954338" y="212725"/>
          <p14:tracePt t="11351" x="3254375" y="263525"/>
          <p14:tracePt t="11365" x="3605213" y="338138"/>
          <p14:tracePt t="11382" x="3979863" y="387350"/>
          <p14:tracePt t="11397" x="4394200" y="512763"/>
          <p14:tracePt t="11414" x="4743450" y="612775"/>
          <p14:tracePt t="11430" x="5068888" y="725488"/>
          <p14:tracePt t="11444" x="5307013" y="825500"/>
          <p14:tracePt t="11461" x="5545138" y="925513"/>
          <p14:tracePt t="11476" x="5845175" y="1014413"/>
          <p14:tracePt t="11492" x="6134100" y="1101725"/>
          <p14:tracePt t="11510" x="6408738" y="1163638"/>
          <p14:tracePt t="11514" x="6496050" y="1201738"/>
          <p14:tracePt t="11523" x="6608763" y="1227138"/>
          <p14:tracePt t="11539" x="6784975" y="1289050"/>
          <p14:tracePt t="11554" x="6972300" y="1339850"/>
          <p14:tracePt t="11570" x="7197725" y="1414463"/>
          <p14:tracePt t="11585" x="7335838" y="1463675"/>
          <p14:tracePt t="11586" x="7485063" y="1527175"/>
          <p14:tracePt t="11602" x="7761288" y="1601788"/>
          <p14:tracePt t="11618" x="8074025" y="1676400"/>
          <p14:tracePt t="11632" x="8235950" y="1714500"/>
          <p14:tracePt t="11648" x="8524875" y="1765300"/>
          <p14:tracePt t="11650" x="8686800" y="1801813"/>
          <p14:tracePt t="11665" x="8963025" y="1839913"/>
          <p14:tracePt t="11679" x="9099550" y="1865313"/>
          <p14:tracePt t="11682" x="9224963" y="1865313"/>
          <p14:tracePt t="11696" x="9288463" y="1889125"/>
          <p14:tracePt t="11711" x="9475788" y="1901825"/>
          <p14:tracePt t="11727" x="9601200" y="1939925"/>
          <p14:tracePt t="11729" x="9663113" y="1939925"/>
          <p14:tracePt t="11745" x="9739313" y="1952625"/>
          <p14:tracePt t="11747" x="9839325" y="1952625"/>
          <p14:tracePt t="11756" x="9901238" y="1952625"/>
          <p14:tracePt t="11783" x="10139363" y="1952625"/>
          <p14:tracePt t="11788" x="10188575" y="1952625"/>
          <p14:tracePt t="11804" x="10288588" y="1952625"/>
          <p14:tracePt t="11820" x="10352088" y="1978025"/>
          <p14:tracePt t="11836" x="10414000" y="1989138"/>
          <p14:tracePt t="11850" x="10477500" y="2001838"/>
          <p14:tracePt t="11866" x="10577513" y="2001838"/>
          <p14:tracePt t="11883" x="10702925" y="2039938"/>
          <p14:tracePt t="11897" x="10739438" y="2052638"/>
          <p14:tracePt t="11899" x="10790238" y="2065338"/>
          <p14:tracePt t="11915" x="10852150" y="2078038"/>
          <p14:tracePt t="11933" x="10902950" y="2101850"/>
          <p14:tracePt t="11946" x="11002963" y="2139950"/>
          <p14:tracePt t="11963" x="11102975" y="2190750"/>
          <p14:tracePt t="11977" x="11141075" y="2214563"/>
          <p14:tracePt t="11980" x="11215688" y="2239963"/>
          <p14:tracePt t="11995" x="11266488" y="2278063"/>
          <p14:tracePt t="12006" x="11290300" y="2290763"/>
          <p14:tracePt t="12039" x="11353800" y="2439988"/>
          <p14:tracePt t="12053" x="11403013" y="2552700"/>
          <p14:tracePt t="12069" x="11441113" y="2640013"/>
          <p14:tracePt t="12084" x="11466513" y="2716213"/>
          <p14:tracePt t="12100" x="11515725" y="2803525"/>
          <p14:tracePt t="12115" x="11515725" y="2878138"/>
          <p14:tracePt t="12131" x="11515725" y="2978150"/>
          <p14:tracePt t="12148" x="11515725" y="3078163"/>
          <p14:tracePt t="12165" x="11515725" y="3254375"/>
          <p14:tracePt t="12180" x="11503025" y="3416300"/>
          <p14:tracePt t="12196" x="11453813" y="3567113"/>
          <p14:tracePt t="12213" x="11403013" y="3729038"/>
          <p14:tracePt t="12227" x="11328400" y="3879850"/>
          <p14:tracePt t="12244" x="11190288" y="4117975"/>
          <p14:tracePt t="12256" x="11115675" y="4230688"/>
          <p14:tracePt t="12259" x="11041063" y="4354513"/>
          <p14:tracePt t="12273" x="10952163" y="4467225"/>
          <p14:tracePt t="12274" x="10839450" y="4592638"/>
          <p14:tracePt t="12289" x="10752138" y="4692650"/>
          <p14:tracePt t="12290" x="10626725" y="4818063"/>
          <p14:tracePt t="12305" x="10526713" y="4918075"/>
          <p14:tracePt t="12306" x="10401300" y="5030788"/>
          <p14:tracePt t="12321" x="10339388" y="5092700"/>
          <p14:tracePt t="12323" x="10277475" y="5156200"/>
          <p14:tracePt t="12336" x="10226675" y="5194300"/>
          <p14:tracePt t="12350" x="10075863" y="5368925"/>
          <p14:tracePt t="12367" x="9963150" y="5507038"/>
          <p14:tracePt t="12383" x="9788525" y="5681663"/>
          <p14:tracePt t="12398" x="9537700" y="5856288"/>
          <p14:tracePt t="12414" x="9301163" y="5994400"/>
          <p14:tracePt t="12429" x="9050338" y="6132513"/>
          <p14:tracePt t="12446" x="8824913" y="6245225"/>
          <p14:tracePt t="12460" x="8612188" y="6307138"/>
          <p14:tracePt t="12474" x="8312150" y="6357938"/>
          <p14:tracePt t="12502" x="7948613" y="6394450"/>
          <p14:tracePt t="12506" x="7848600" y="6394450"/>
          <p14:tracePt t="12521" x="7685088" y="6394450"/>
          <p14:tracePt t="12538" x="7497763" y="6394450"/>
          <p14:tracePt t="12554" x="7110413" y="6319838"/>
          <p14:tracePt t="12568" x="6834188" y="6232525"/>
          <p14:tracePt t="12584" x="6370638" y="6132513"/>
          <p14:tracePt t="12600" x="6146800" y="6081713"/>
          <p14:tracePt t="12615" x="5983288" y="6007100"/>
          <p14:tracePt t="12631" x="5857875" y="5932488"/>
          <p14:tracePt t="12650" x="5670550" y="5843588"/>
          <p14:tracePt t="12663" x="5607050" y="5819775"/>
          <p14:tracePt t="12681" x="5519738" y="5756275"/>
          <p14:tracePt t="12683" x="5483225" y="5719763"/>
          <p14:tracePt t="12697" x="5445125" y="5681663"/>
          <p14:tracePt t="12712" x="5370513" y="5581650"/>
          <p14:tracePt t="12727" x="5281613" y="5443538"/>
          <p14:tracePt t="12740" x="5207000" y="5305425"/>
          <p14:tracePt t="12765" x="4981575" y="5005388"/>
          <p14:tracePt t="12773" x="4932363" y="4892675"/>
          <p14:tracePt t="12787" x="4894263" y="4743450"/>
          <p14:tracePt t="12804" x="4894263" y="4567238"/>
          <p14:tracePt t="12820" x="4894263" y="4379913"/>
          <p14:tracePt t="12835" x="4945063" y="4205288"/>
          <p14:tracePt t="12851" x="4994275" y="4017963"/>
          <p14:tracePt t="12867" x="5019675" y="3829050"/>
          <p14:tracePt t="12882" x="5081588" y="3616325"/>
          <p14:tracePt t="12899" x="5145088" y="3454400"/>
          <p14:tracePt t="12915" x="5194300" y="3316288"/>
          <p14:tracePt t="12929" x="5232400" y="3228975"/>
          <p14:tracePt t="12932" x="5257800" y="3165475"/>
          <p14:tracePt t="12948" x="5307013" y="3054350"/>
          <p14:tracePt t="12970" x="5307013" y="2865438"/>
          <p14:tracePt t="13033" x="5407025" y="2503488"/>
          <p14:tracePt t="13034" x="5407025" y="2490788"/>
          <p14:tracePt t="13048" x="5407025" y="2465388"/>
          <p14:tracePt t="13053" x="5407025" y="2427288"/>
          <p14:tracePt t="13079" x="5407025" y="2378075"/>
          <p14:tracePt t="13099" x="5407025" y="2365375"/>
          <p14:tracePt t="13115" x="5407025" y="2352675"/>
          <p14:tracePt t="13147" x="5407025" y="2339975"/>
          <p14:tracePt t="13163" x="5419725" y="2303463"/>
          <p14:tracePt t="13202" x="5432425" y="2265363"/>
          <p14:tracePt t="13381" x="5432425" y="2252663"/>
          <p14:tracePt t="13397" x="5457825" y="2252663"/>
          <p14:tracePt t="13413" x="5519738" y="2265363"/>
          <p14:tracePt t="13428" x="5607050" y="2327275"/>
          <p14:tracePt t="13445" x="5732463" y="2390775"/>
          <p14:tracePt t="13459" x="5845175" y="2439988"/>
          <p14:tracePt t="13475" x="5908675" y="2465388"/>
          <p14:tracePt t="16989" x="5883275" y="2540000"/>
          <p14:tracePt t="17007" x="5795963" y="2640013"/>
          <p14:tracePt t="17021" x="5719763" y="2716213"/>
          <p14:tracePt t="17037" x="5657850" y="2778125"/>
          <p14:tracePt t="17054" x="5570538" y="2865438"/>
          <p14:tracePt t="17070" x="5495925" y="2928938"/>
          <p14:tracePt t="17085" x="5345113" y="3041650"/>
          <p14:tracePt t="17102" x="5170488" y="3128963"/>
          <p14:tracePt t="17117" x="5006975" y="3228975"/>
          <p14:tracePt t="17132" x="4794250" y="3303588"/>
          <p14:tracePt t="17148" x="4594225" y="3390900"/>
          <p14:tracePt t="17163" x="4381500" y="3467100"/>
          <p14:tracePt t="17179" x="4181475" y="3529013"/>
          <p14:tracePt t="17199" x="4017963" y="3567113"/>
          <p14:tracePt t="17214" x="3817938" y="3590925"/>
          <p14:tracePt t="17228" x="3592513" y="3590925"/>
          <p14:tracePt t="17243" x="3328988" y="3590925"/>
          <p14:tracePt t="17258" x="3079750" y="3590925"/>
          <p14:tracePt t="17273" x="2954338" y="3590925"/>
          <p14:tracePt t="17274" x="2828925" y="3590925"/>
          <p14:tracePt t="17290" x="2603500" y="3590925"/>
          <p14:tracePt t="17304" x="2503488" y="3590925"/>
          <p14:tracePt t="17322" x="2239963" y="3590925"/>
          <p14:tracePt t="17335" x="2152650" y="3590925"/>
          <p14:tracePt t="17365" x="1752600" y="3529013"/>
          <p14:tracePt t="17382" x="1539875" y="3467100"/>
          <p14:tracePt t="17397" x="1376363" y="3416300"/>
          <p14:tracePt t="17414" x="1263650" y="3354388"/>
          <p14:tracePt t="17429" x="1163638" y="3303588"/>
          <p14:tracePt t="17445" x="1050925" y="3228975"/>
          <p14:tracePt t="17461" x="938213" y="3178175"/>
          <p14:tracePt t="17474" x="825500" y="3078163"/>
          <p14:tracePt t="17499" x="763588" y="3041650"/>
          <p14:tracePt t="17508" x="763588" y="3028950"/>
          <p14:tracePt t="17522" x="763588" y="2965450"/>
          <p14:tracePt t="17538" x="763588" y="2928938"/>
          <p14:tracePt t="17554" x="763588" y="2878138"/>
          <p14:tracePt t="17572" x="763588" y="2828925"/>
          <p14:tracePt t="17584" x="763588" y="2816225"/>
          <p14:tracePt t="17601" x="763588" y="2765425"/>
          <p14:tracePt t="17611" x="788988" y="2728913"/>
          <p14:tracePt t="17649" x="876300" y="2616200"/>
          <p14:tracePt t="17650" x="889000" y="2603500"/>
          <p14:tracePt t="17662" x="914400" y="2590800"/>
          <p14:tracePt t="17679" x="963613" y="2527300"/>
          <p14:tracePt t="17694" x="1014413" y="2490788"/>
          <p14:tracePt t="17711" x="1063625" y="2452688"/>
          <p14:tracePt t="17726" x="1089025" y="2439988"/>
          <p14:tracePt t="17740" x="1114425" y="2414588"/>
          <p14:tracePt t="17781" x="1127125" y="2403475"/>
          <p14:tracePt t="17803" x="1163638" y="2390775"/>
          <p14:tracePt t="17819" x="1176338" y="2378075"/>
          <p14:tracePt t="17975" x="1189038" y="2378075"/>
          <p14:tracePt t="17990" x="1214438" y="2414588"/>
          <p14:tracePt t="18006" x="1227138" y="2490788"/>
          <p14:tracePt t="18023" x="1276350" y="2590800"/>
          <p14:tracePt t="18045" x="1327150" y="2716213"/>
          <p14:tracePt t="18052" x="1339850" y="2740025"/>
          <p14:tracePt t="18069" x="1363663" y="2816225"/>
          <p14:tracePt t="18084" x="1401763" y="2878138"/>
          <p14:tracePt t="18099" x="1427163" y="2952750"/>
          <p14:tracePt t="18116" x="1452563" y="3003550"/>
          <p14:tracePt t="18132" x="1514475" y="3103563"/>
          <p14:tracePt t="18147" x="1589088" y="3241675"/>
          <p14:tracePt t="18164" x="1689100" y="3341688"/>
          <p14:tracePt t="18180" x="1778000" y="3441700"/>
          <p14:tracePt t="18195" x="1890713" y="3529013"/>
          <p14:tracePt t="18211" x="2003425" y="3616325"/>
          <p14:tracePt t="18227" x="2078038" y="3667125"/>
          <p14:tracePt t="18229" x="2139950" y="3703638"/>
          <p14:tracePt t="18241" x="2178050" y="3729038"/>
          <p14:tracePt t="18245" x="2239963" y="3779838"/>
          <p14:tracePt t="18258" x="2403475" y="3841750"/>
          <p14:tracePt t="18279" x="2541588" y="3867150"/>
          <p14:tracePt t="18289" x="2628900" y="3892550"/>
          <p14:tracePt t="18290" x="2641600" y="3892550"/>
          <p14:tracePt t="18320" x="2854325" y="3916363"/>
          <p14:tracePt t="18335" x="2954338" y="3929063"/>
          <p14:tracePt t="18351" x="3028950" y="3929063"/>
          <p14:tracePt t="18366" x="3067050" y="3929063"/>
          <p14:tracePt t="18382" x="3092450" y="3929063"/>
          <p14:tracePt t="18402" x="3179763" y="3929063"/>
          <p14:tracePt t="18415" x="3241675" y="3892550"/>
          <p14:tracePt t="18431" x="3328988" y="3879850"/>
          <p14:tracePt t="18446" x="3392488" y="3841750"/>
          <p14:tracePt t="18461" x="3441700" y="3829050"/>
          <p14:tracePt t="18476" x="3479800" y="3779838"/>
          <p14:tracePt t="18492" x="3492500" y="3754438"/>
          <p14:tracePt t="18507" x="3505200" y="3703638"/>
          <p14:tracePt t="18531" x="3530600" y="3654425"/>
          <p14:tracePt t="18553" x="3567113" y="3616325"/>
          <p14:tracePt t="18554" x="3567113" y="3603625"/>
          <p14:tracePt t="18569" x="3567113" y="3590925"/>
          <p14:tracePt t="18585" x="3567113" y="3579813"/>
          <p14:tracePt t="18586" x="3567113" y="3567113"/>
          <p14:tracePt t="18602" x="3567113" y="3541713"/>
          <p14:tracePt t="18615" x="3567113" y="3529013"/>
          <p14:tracePt t="18631" x="3579813" y="3503613"/>
          <p14:tracePt t="18679" x="3579813" y="3490913"/>
          <p14:tracePt t="18695" x="3579813" y="3479800"/>
          <p14:tracePt t="18710" x="3579813" y="3467100"/>
          <p14:tracePt t="18978" x="3579813" y="3479800"/>
          <p14:tracePt t="19084" x="3605213" y="3490913"/>
          <p14:tracePt t="19100" x="3692525" y="3516313"/>
          <p14:tracePt t="19117" x="3779838" y="3529013"/>
          <p14:tracePt t="19135" x="3867150" y="3567113"/>
          <p14:tracePt t="19148" x="3905250" y="3579813"/>
          <p14:tracePt t="19348" x="3905250" y="3603625"/>
          <p14:tracePt t="19369" x="3905250" y="3616325"/>
          <p14:tracePt t="27813" x="3843338" y="3616325"/>
          <p14:tracePt t="27835" x="3492500" y="3579813"/>
          <p14:tracePt t="27850" x="3267075" y="3554413"/>
          <p14:tracePt t="27866" x="3216275" y="3529013"/>
          <p14:tracePt t="27867" x="3179763" y="3516313"/>
          <p14:tracePt t="27976" x="3167063" y="3516313"/>
          <p14:tracePt t="27990" x="3141663" y="3479800"/>
          <p14:tracePt t="28018" x="3079750" y="3416300"/>
          <p14:tracePt t="28037" x="3079750" y="3403600"/>
          <p14:tracePt t="28053" x="3067050" y="3378200"/>
          <p14:tracePt t="28079" x="3067050" y="3341688"/>
          <p14:tracePt t="28099" x="3067050" y="3316288"/>
          <p14:tracePt t="28117" x="3067050" y="3303588"/>
          <p14:tracePt t="37537" x="3128963" y="3303588"/>
          <p14:tracePt t="37539" x="3216275" y="3303588"/>
          <p14:tracePt t="37554" x="3317875" y="3303588"/>
          <p14:tracePt t="37555" x="3405188" y="3328988"/>
          <p14:tracePt t="37570" x="3505200" y="3354388"/>
          <p14:tracePt t="37571" x="3579813" y="3378200"/>
          <p14:tracePt t="37584" x="3630613" y="3390900"/>
          <p14:tracePt t="37600" x="3717925" y="3416300"/>
          <p14:tracePt t="37616" x="3767138" y="3429000"/>
          <p14:tracePt t="37631" x="3779838" y="3454400"/>
          <p14:tracePt t="37647" x="3805238" y="3454400"/>
          <p14:tracePt t="37663" x="3830638" y="3454400"/>
          <p14:tracePt t="37679" x="3879850" y="3467100"/>
          <p14:tracePt t="37694" x="3917950" y="3490913"/>
          <p14:tracePt t="37709" x="3968750" y="3490913"/>
          <p14:tracePt t="37738" x="4017963" y="3503613"/>
          <p14:tracePt t="37739" x="4043363" y="3516313"/>
          <p14:tracePt t="37762" x="4092575" y="3529013"/>
          <p14:tracePt t="37763" x="4143375" y="3529013"/>
          <p14:tracePt t="37772" x="4217988" y="3567113"/>
          <p14:tracePt t="37788" x="4343400" y="3603625"/>
          <p14:tracePt t="37806" x="4430713" y="3616325"/>
          <p14:tracePt t="37821" x="4543425" y="3629025"/>
          <p14:tracePt t="37836" x="4643438" y="3641725"/>
          <p14:tracePt t="37851" x="4743450" y="3654425"/>
          <p14:tracePt t="37867" x="4819650" y="3667125"/>
          <p14:tracePt t="37884" x="4881563" y="3692525"/>
          <p14:tracePt t="37898" x="4894263" y="3692525"/>
          <p14:tracePt t="37901" x="4906963" y="3703638"/>
          <p14:tracePt t="37914" x="4932363" y="3703638"/>
          <p14:tracePt t="37918" x="4956175" y="3716338"/>
          <p14:tracePt t="37929" x="4994275" y="3716338"/>
          <p14:tracePt t="37933" x="5019675" y="3716338"/>
          <p14:tracePt t="37945" x="5032375" y="3716338"/>
          <p14:tracePt t="37947" x="5094288" y="3754438"/>
          <p14:tracePt t="37962" x="5207000" y="3779838"/>
          <p14:tracePt t="37964" x="5257800" y="3803650"/>
          <p14:tracePt t="37974" x="5319713" y="3816350"/>
          <p14:tracePt t="38000" x="5407025" y="3829050"/>
          <p14:tracePt t="38008" x="5419725" y="3854450"/>
          <p14:tracePt t="38035" x="5607050" y="3905250"/>
          <p14:tracePt t="38055" x="5719763" y="3929063"/>
          <p14:tracePt t="38076" x="5845175" y="3967163"/>
          <p14:tracePt t="38084" x="5870575" y="3979863"/>
          <p14:tracePt t="38101" x="5895975" y="3979863"/>
          <p14:tracePt t="38117" x="5908675" y="3979863"/>
          <p14:tracePt t="38163" x="5932488" y="3979863"/>
          <p14:tracePt t="38183" x="5970588" y="4005263"/>
          <p14:tracePt t="38197" x="6008688" y="4017963"/>
          <p14:tracePt t="38212" x="6021388" y="4029075"/>
          <p14:tracePt t="38319" x="6045200" y="4041775"/>
          <p14:tracePt t="38334" x="6045200" y="4054475"/>
          <p14:tracePt t="38350" x="6057900" y="4067175"/>
          <p14:tracePt t="38366" x="6057900" y="4079875"/>
          <p14:tracePt t="38381" x="6070600" y="4092575"/>
          <p14:tracePt t="38414" x="6083300" y="4105275"/>
          <p14:tracePt t="38428" x="6096000" y="4117975"/>
          <p14:tracePt t="38445" x="6108700" y="4167188"/>
          <p14:tracePt t="38459" x="6121400" y="4192588"/>
          <p14:tracePt t="38475" x="6121400" y="4205288"/>
          <p14:tracePt t="38491" x="6121400" y="4241800"/>
          <p14:tracePt t="38508" x="6121400" y="4267200"/>
          <p14:tracePt t="38531" x="6146800" y="4305300"/>
          <p14:tracePt t="38569" x="6146800" y="4330700"/>
          <p14:tracePt t="38587" x="6146800" y="4367213"/>
          <p14:tracePt t="38616" x="6157913" y="4405313"/>
          <p14:tracePt t="38632" x="6157913" y="4430713"/>
          <p14:tracePt t="38647" x="6170613" y="4467225"/>
          <p14:tracePt t="38664" x="6170613" y="4479925"/>
          <p14:tracePt t="38680" x="6170613" y="4518025"/>
          <p14:tracePt t="38694" x="6183313" y="4579938"/>
          <p14:tracePt t="38710" x="6196013" y="4656138"/>
          <p14:tracePt t="38725" x="6208713" y="4705350"/>
          <p14:tracePt t="38750" x="6221413" y="4768850"/>
          <p14:tracePt t="38756" x="6234113" y="4792663"/>
          <p14:tracePt t="38773" x="6270625" y="4843463"/>
          <p14:tracePt t="38790" x="6308725" y="4930775"/>
          <p14:tracePt t="38804" x="6346825" y="4992688"/>
          <p14:tracePt t="38820" x="6396038" y="5081588"/>
          <p14:tracePt t="38836" x="6421438" y="5105400"/>
          <p14:tracePt t="38862" x="6472238" y="5143500"/>
          <p14:tracePt t="38893" x="6584950" y="5230813"/>
          <p14:tracePt t="38914" x="6684963" y="5305425"/>
          <p14:tracePt t="38930" x="6746875" y="5356225"/>
          <p14:tracePt t="38947" x="6859588" y="5394325"/>
          <p14:tracePt t="38963" x="6959600" y="5443538"/>
          <p14:tracePt t="38965" x="7010400" y="5456238"/>
          <p14:tracePt t="38979" x="7110413" y="5518150"/>
          <p14:tracePt t="38990" x="7134225" y="5518150"/>
          <p14:tracePt t="39018" x="7210425" y="5581650"/>
          <p14:tracePt t="39019" x="7223125" y="5594350"/>
          <p14:tracePt t="39038" x="7335838" y="5656263"/>
          <p14:tracePt t="39052" x="7459663" y="5719763"/>
          <p14:tracePt t="39069" x="7572375" y="5807075"/>
          <p14:tracePt t="39085" x="7673975" y="5856288"/>
          <p14:tracePt t="39099" x="7761288" y="5907088"/>
          <p14:tracePt t="39116" x="7861300" y="5969000"/>
          <p14:tracePt t="39132" x="7935913" y="5994400"/>
          <p14:tracePt t="39148" x="8023225" y="6045200"/>
          <p14:tracePt t="39164" x="8110538" y="6094413"/>
          <p14:tracePt t="39179" x="8199438" y="6119813"/>
          <p14:tracePt t="39196" x="8261350" y="6157913"/>
          <p14:tracePt t="39211" x="8324850" y="6181725"/>
          <p14:tracePt t="39224" x="8361363" y="6194425"/>
          <p14:tracePt t="39253" x="8486775" y="6232525"/>
          <p14:tracePt t="39271" x="8512175" y="6232525"/>
          <p14:tracePt t="39287" x="8586788" y="6245225"/>
          <p14:tracePt t="39303" x="8661400" y="6245225"/>
          <p14:tracePt t="39318" x="8774113" y="6281738"/>
          <p14:tracePt t="39334" x="8899525" y="6281738"/>
          <p14:tracePt t="39350" x="8986838" y="6281738"/>
          <p14:tracePt t="39366" x="9063038" y="6294438"/>
          <p14:tracePt t="39382" x="9150350" y="6319838"/>
          <p14:tracePt t="39400" x="9288463" y="6319838"/>
          <p14:tracePt t="39413" x="9424988" y="6319838"/>
          <p14:tracePt t="39434" x="9525000" y="6319838"/>
          <p14:tracePt t="39445" x="9613900" y="6319838"/>
          <p14:tracePt t="39460" x="9688513" y="6319838"/>
          <p14:tracePt t="39475" x="9826625" y="6319838"/>
          <p14:tracePt t="39496" x="10075863" y="6319838"/>
          <p14:tracePt t="39508" x="10301288" y="6307138"/>
          <p14:tracePt t="39523" x="10514013" y="6294438"/>
          <p14:tracePt t="39538" x="10590213" y="6269038"/>
          <p14:tracePt t="39540" x="10664825" y="6257925"/>
          <p14:tracePt t="39554" x="10828338" y="6232525"/>
          <p14:tracePt t="39570" x="10902950" y="6194425"/>
          <p14:tracePt t="39571" x="10977563" y="6169025"/>
          <p14:tracePt t="39586" x="11052175" y="6145213"/>
          <p14:tracePt t="39588" x="11077575" y="6132513"/>
          <p14:tracePt t="39601" x="11115675" y="6081713"/>
          <p14:tracePt t="39618" x="11266488" y="6007100"/>
          <p14:tracePt t="39619" x="11377613" y="5956300"/>
          <p14:tracePt t="39635" x="11566525" y="5881688"/>
          <p14:tracePt t="39648" x="11653838" y="5832475"/>
          <p14:tracePt t="39666" x="11791950" y="5756275"/>
          <p14:tracePt t="39667" x="11804650" y="5743575"/>
          <p14:tracePt t="39678" x="11841163" y="5719763"/>
          <p14:tracePt t="39695" x="11879263" y="5668963"/>
          <p14:tracePt t="39700" x="11904663" y="5656263"/>
          <p14:tracePt t="39710" x="11928475" y="5619750"/>
          <p14:tracePt t="39716" x="11966575" y="5581650"/>
          <p14:tracePt t="39724" x="11979275" y="5568950"/>
          <p14:tracePt t="39754" x="12053888" y="5443538"/>
          <p14:tracePt t="39756" x="12066588" y="5418138"/>
          <p14:tracePt t="39772" x="12104688" y="5305425"/>
          <p14:tracePt t="39788" x="12130088" y="5194300"/>
          <p14:tracePt t="39803" x="12141200" y="5081588"/>
          <p14:tracePt t="39819" x="12141200" y="5005388"/>
          <p14:tracePt t="39836" x="12153900" y="4892675"/>
          <p14:tracePt t="39851" x="12166600" y="4768850"/>
          <p14:tracePt t="39867" x="12179300" y="4656138"/>
          <p14:tracePt t="39884" x="12179300" y="4554538"/>
          <p14:tracePt t="39897" x="12179300" y="4505325"/>
          <p14:tracePt t="39915" x="12179300" y="4405313"/>
          <p14:tracePt t="39930" x="12179300" y="4367213"/>
          <p14:tracePt t="39931" x="12166600" y="4305300"/>
          <p14:tracePt t="39946" x="12153900" y="4167188"/>
          <p14:tracePt t="39962" x="12104688" y="4029075"/>
          <p14:tracePt t="39980" x="12053888" y="3905250"/>
          <p14:tracePt t="39991" x="12028488" y="3841750"/>
          <p14:tracePt t="40019" x="11979275" y="3590925"/>
          <p14:tracePt t="40038" x="11941175" y="3416300"/>
          <p14:tracePt t="40053" x="11904663" y="3278188"/>
          <p14:tracePt t="40070" x="11853863" y="3128963"/>
          <p14:tracePt t="40084" x="11804650" y="2965450"/>
          <p14:tracePt t="40100" x="11741150" y="2790825"/>
          <p14:tracePt t="40116" x="11615738" y="2616200"/>
          <p14:tracePt t="40132" x="11466513" y="2439988"/>
          <p14:tracePt t="40147" x="11328400" y="2303463"/>
          <p14:tracePt t="40165" x="11228388" y="2165350"/>
          <p14:tracePt t="40182" x="11141075" y="2052638"/>
          <p14:tracePt t="40196" x="11064875" y="1901825"/>
          <p14:tracePt t="40216" x="10977563" y="1776413"/>
          <p14:tracePt t="40224" x="10902950" y="1714500"/>
          <p14:tracePt t="40246" x="10702925" y="1552575"/>
          <p14:tracePt t="40256" x="10626725" y="1501775"/>
          <p14:tracePt t="40272" x="10539413" y="1439863"/>
          <p14:tracePt t="40288" x="10452100" y="1401763"/>
          <p14:tracePt t="40303" x="10339388" y="1350963"/>
          <p14:tracePt t="40320" x="10164763" y="1289050"/>
          <p14:tracePt t="40336" x="9988550" y="1238250"/>
          <p14:tracePt t="40351" x="9852025" y="1214438"/>
          <p14:tracePt t="40365" x="9763125" y="1201738"/>
          <p14:tracePt t="40381" x="9663113" y="1201738"/>
          <p14:tracePt t="40399" x="9537700" y="1201738"/>
          <p14:tracePt t="40414" x="9337675" y="1201738"/>
          <p14:tracePt t="40430" x="9099550" y="1201738"/>
          <p14:tracePt t="40446" x="8886825" y="1201738"/>
          <p14:tracePt t="40462" x="8624888" y="1201738"/>
          <p14:tracePt t="40478" x="8324850" y="1201738"/>
          <p14:tracePt t="40497" x="7974013" y="1201738"/>
          <p14:tracePt t="40500" x="7823200" y="1201738"/>
          <p14:tracePt t="40538" x="7259638" y="1227138"/>
          <p14:tracePt t="40539" x="7097713" y="1250950"/>
          <p14:tracePt t="40554" x="6985000" y="1263650"/>
          <p14:tracePt t="40555" x="6859588" y="1276350"/>
          <p14:tracePt t="40568" x="6746875" y="1301750"/>
          <p14:tracePt t="40584" x="6483350" y="1389063"/>
          <p14:tracePt t="40600" x="6308725" y="1463675"/>
          <p14:tracePt t="40615" x="6146800" y="1563688"/>
          <p14:tracePt t="40632" x="5995988" y="1676400"/>
          <p14:tracePt t="40648" x="5870575" y="1739900"/>
          <p14:tracePt t="40663" x="5770563" y="1865313"/>
          <p14:tracePt t="40680" x="5632450" y="2014538"/>
          <p14:tracePt t="40694" x="5557838" y="2165350"/>
          <p14:tracePt t="40710" x="5519738" y="2290763"/>
          <p14:tracePt t="40727" x="5483225" y="2427288"/>
          <p14:tracePt t="40741" x="5470525" y="2540000"/>
          <p14:tracePt t="40767" x="5470525" y="2765425"/>
          <p14:tracePt t="40772" x="5470525" y="2828925"/>
          <p14:tracePt t="40788" x="5470525" y="3003550"/>
          <p14:tracePt t="40804" x="5507038" y="3165475"/>
          <p14:tracePt t="40821" x="5557838" y="3303588"/>
          <p14:tracePt t="40836" x="5619750" y="3479800"/>
          <p14:tracePt t="40850" x="5657850" y="3554413"/>
          <p14:tracePt t="40851" x="5683250" y="3616325"/>
          <p14:tracePt t="40868" x="5783263" y="3779838"/>
          <p14:tracePt t="40884" x="5870575" y="3916363"/>
          <p14:tracePt t="40897" x="5921375" y="3967163"/>
          <p14:tracePt t="40914" x="6034088" y="4067175"/>
          <p14:tracePt t="40916" x="6083300" y="4117975"/>
          <p14:tracePt t="40934" x="6170613" y="4179888"/>
          <p14:tracePt t="40946" x="6234113" y="4254500"/>
          <p14:tracePt t="40962" x="6259513" y="4279900"/>
          <p14:tracePt t="40964" x="6283325" y="4305300"/>
          <p14:tracePt t="40976" x="6296025" y="4318000"/>
          <p14:tracePt t="40991" x="6346825" y="4330700"/>
          <p14:tracePt t="41007" x="6370638" y="4330700"/>
          <p14:tracePt t="41180" x="6383338" y="4341813"/>
          <p14:tracePt t="41183" x="6408738" y="4330700"/>
          <p14:tracePt t="41194" x="6434138" y="4305300"/>
          <p14:tracePt t="41211" x="6434138" y="4267200"/>
          <p14:tracePt t="41212" x="6446838" y="4254500"/>
          <p14:tracePt t="41227" x="6446838" y="4230688"/>
          <p14:tracePt t="41229" x="6459538" y="4217988"/>
          <p14:tracePt t="41240" x="6459538" y="4192588"/>
          <p14:tracePt t="41269" x="6459538" y="4141788"/>
          <p14:tracePt t="41287" x="6459538" y="4117975"/>
          <p14:tracePt t="41303" x="6459538" y="4092575"/>
          <p14:tracePt t="41318" x="6459538" y="4067175"/>
          <p14:tracePt t="41334" x="6459538" y="4029075"/>
          <p14:tracePt t="41350" x="6459538" y="4005263"/>
          <p14:tracePt t="41365" x="6459538" y="3954463"/>
          <p14:tracePt t="41381" x="6459538" y="3916363"/>
          <p14:tracePt t="41397" x="6459538" y="3892550"/>
          <p14:tracePt t="41412" x="6459538" y="3867150"/>
          <p14:tracePt t="41429" x="6459538" y="3841750"/>
          <p14:tracePt t="41444" x="6472238" y="3816350"/>
          <p14:tracePt t="41460" x="6472238" y="3803650"/>
          <p14:tracePt t="41477" x="6472238" y="3792538"/>
          <p14:tracePt t="41529" x="6472238" y="3779838"/>
          <p14:tracePt t="43178" x="6483350" y="3767138"/>
          <p14:tracePt t="43256" x="6496050" y="3754438"/>
          <p14:tracePt t="43272" x="6521450" y="3729038"/>
          <p14:tracePt t="43287" x="6534150" y="3716338"/>
          <p14:tracePt t="43303" x="6534150" y="3703638"/>
          <p14:tracePt t="43319" x="6559550" y="3692525"/>
          <p14:tracePt t="43334" x="6584950" y="3667125"/>
          <p14:tracePt t="43350" x="6608763" y="3654425"/>
          <p14:tracePt t="44006" x="6546850" y="3692525"/>
          <p14:tracePt t="44023" x="6496050" y="3703638"/>
          <p14:tracePt t="44037" x="6459538" y="3716338"/>
          <p14:tracePt t="45790" x="6459538" y="3729038"/>
          <p14:tracePt t="45803" x="6421438" y="3792538"/>
          <p14:tracePt t="45821" x="6408738" y="3841750"/>
          <p14:tracePt t="45834" x="6383338" y="3879850"/>
          <p14:tracePt t="45850" x="6370638" y="3941763"/>
          <p14:tracePt t="45865" x="6359525" y="3954463"/>
          <p14:tracePt t="45881" x="6359525" y="4017963"/>
          <p14:tracePt t="45899" x="6346825" y="4079875"/>
          <p14:tracePt t="45901" x="6346825" y="4129088"/>
          <p14:tracePt t="45914" x="6334125" y="4167188"/>
          <p14:tracePt t="45916" x="6334125" y="4192588"/>
          <p14:tracePt t="45930" x="6334125" y="4217988"/>
          <p14:tracePt t="45932" x="6334125" y="4254500"/>
          <p14:tracePt t="45946" x="6321425" y="4267200"/>
          <p14:tracePt t="45948" x="6321425" y="4305300"/>
          <p14:tracePt t="45963" x="6321425" y="4367213"/>
          <p14:tracePt t="45975" x="6321425" y="4418013"/>
          <p14:tracePt t="46000" x="6321425" y="4530725"/>
          <p14:tracePt t="46005" x="6321425" y="4554538"/>
          <p14:tracePt t="46023" x="6321425" y="4618038"/>
          <p14:tracePt t="46039" x="6321425" y="4667250"/>
          <p14:tracePt t="46053" x="6321425" y="4718050"/>
          <p14:tracePt t="46070" x="6321425" y="4818063"/>
          <p14:tracePt t="46085" x="6346825" y="4905375"/>
          <p14:tracePt t="46099" x="6370638" y="4981575"/>
          <p14:tracePt t="46117" x="6383338" y="5068888"/>
          <p14:tracePt t="46134" x="6408738" y="5118100"/>
          <p14:tracePt t="46150" x="6408738" y="5168900"/>
          <p14:tracePt t="46164" x="6434138" y="5205413"/>
          <p14:tracePt t="46181" x="6434138" y="5243513"/>
          <p14:tracePt t="46197" x="6446838" y="5294313"/>
          <p14:tracePt t="46210" x="6459538" y="5318125"/>
          <p14:tracePt t="46212" x="6472238" y="5343525"/>
          <p14:tracePt t="46226" x="6483350" y="5356225"/>
          <p14:tracePt t="46228" x="6483350" y="5368925"/>
          <p14:tracePt t="46242" x="6496050" y="5381625"/>
          <p14:tracePt t="46245" x="6496050" y="5394325"/>
          <p14:tracePt t="46283" x="6521450" y="5430838"/>
          <p14:tracePt t="46303" x="6534150" y="5468938"/>
          <p14:tracePt t="46318" x="6572250" y="5518150"/>
          <p14:tracePt t="46334" x="6572250" y="5530850"/>
          <p14:tracePt t="46351" x="6584950" y="5556250"/>
          <p14:tracePt t="46366" x="6596063" y="5594350"/>
          <p14:tracePt t="46381" x="6608763" y="5619750"/>
          <p14:tracePt t="46397" x="6621463" y="5643563"/>
          <p14:tracePt t="46414" x="6646863" y="5681663"/>
          <p14:tracePt t="46432" x="6646863" y="5719763"/>
          <p14:tracePt t="46447" x="6659563" y="5743575"/>
          <p14:tracePt t="46460" x="6659563" y="5756275"/>
          <p14:tracePt t="46476" x="6684963" y="5794375"/>
          <p14:tracePt t="46491" x="6696075" y="5819775"/>
          <p14:tracePt t="46508" x="6721475" y="5868988"/>
          <p14:tracePt t="46527" x="6734175" y="5881688"/>
          <p14:tracePt t="46538" x="6746875" y="5907088"/>
          <p14:tracePt t="46539" x="6772275" y="5932488"/>
          <p14:tracePt t="46554" x="6797675" y="5956300"/>
          <p14:tracePt t="46556" x="6808788" y="5981700"/>
          <p14:tracePt t="46571" x="6846888" y="6019800"/>
          <p14:tracePt t="46585" x="6846888" y="6032500"/>
          <p14:tracePt t="46601" x="6884988" y="6056313"/>
          <p14:tracePt t="46618" x="6910388" y="6094413"/>
          <p14:tracePt t="46620" x="6946900" y="6107113"/>
          <p14:tracePt t="46655" x="6997700" y="6145213"/>
          <p14:tracePt t="46666" x="7021513" y="6157913"/>
          <p14:tracePt t="46668" x="7046913" y="6181725"/>
          <p14:tracePt t="46679" x="7072313" y="6181725"/>
          <p14:tracePt t="46696" x="7172325" y="6232525"/>
          <p14:tracePt t="46710" x="7235825" y="6245225"/>
          <p14:tracePt t="46727" x="7272338" y="6245225"/>
          <p14:tracePt t="46741" x="7297738" y="6257925"/>
          <p14:tracePt t="46763" x="7310438" y="6257925"/>
          <p14:tracePt t="46766" x="7323138" y="6257925"/>
          <p14:tracePt t="46772" x="7348538" y="6257925"/>
          <p14:tracePt t="46790" x="7397750" y="6269038"/>
          <p14:tracePt t="46805" x="7435850" y="6269038"/>
          <p14:tracePt t="46820" x="7497763" y="6269038"/>
          <p14:tracePt t="46836" x="7561263" y="6269038"/>
          <p14:tracePt t="46851" x="7623175" y="6281738"/>
          <p14:tracePt t="46867" x="7661275" y="6281738"/>
          <p14:tracePt t="46884" x="7685088" y="6281738"/>
          <p14:tracePt t="46897" x="7697788" y="6281738"/>
          <p14:tracePt t="46901" x="7710488" y="6281738"/>
          <p14:tracePt t="46913" x="7735888" y="6281738"/>
          <p14:tracePt t="46916" x="7761288" y="6281738"/>
          <p14:tracePt t="46929" x="7785100" y="6281738"/>
          <p14:tracePt t="46932" x="7797800" y="6281738"/>
          <p14:tracePt t="46945" x="7810500" y="6281738"/>
          <p14:tracePt t="46947" x="7823200" y="6281738"/>
          <p14:tracePt t="46961" x="7835900" y="6281738"/>
          <p14:tracePt t="46963" x="7861300" y="6281738"/>
          <p14:tracePt t="46975" x="7886700" y="6281738"/>
          <p14:tracePt t="47006" x="8010525" y="6269038"/>
          <p14:tracePt t="47016" x="8035925" y="6257925"/>
          <p14:tracePt t="47024" x="8061325" y="6257925"/>
          <p14:tracePt t="47087" x="8212138" y="6219825"/>
          <p14:tracePt t="47100" x="8248650" y="6207125"/>
          <p14:tracePt t="47116" x="8299450" y="6207125"/>
          <p14:tracePt t="47132" x="8335963" y="6194425"/>
          <p14:tracePt t="47148" x="8348663" y="6194425"/>
          <p14:tracePt t="47163" x="8361363" y="6194425"/>
          <p14:tracePt t="47180" x="8386763" y="6181725"/>
          <p14:tracePt t="47197" x="8424863" y="6181725"/>
          <p14:tracePt t="47208" x="8435975" y="6181725"/>
          <p14:tracePt t="47538" x="8374063" y="6181725"/>
          <p14:tracePt t="47553" x="8274050" y="6181725"/>
          <p14:tracePt t="47568" x="8199438" y="6181725"/>
          <p14:tracePt t="47584" x="8148638" y="6181725"/>
          <p14:tracePt t="47600" x="8099425" y="6181725"/>
          <p14:tracePt t="47616" x="8086725" y="6181725"/>
          <p14:tracePt t="47632" x="8048625" y="6181725"/>
          <p14:tracePt t="47647" x="7999413" y="6194425"/>
          <p14:tracePt t="47663" x="7935913" y="6194425"/>
          <p14:tracePt t="47679" x="7874000" y="6194425"/>
          <p14:tracePt t="47698" x="7823200" y="6194425"/>
          <p14:tracePt t="47700" x="7797800" y="6194425"/>
          <p14:tracePt t="47709" x="7785100" y="6194425"/>
          <p14:tracePt t="47740" x="7723188" y="6194425"/>
          <p14:tracePt t="47756" x="7710488" y="6194425"/>
          <p14:tracePt t="47772" x="7673975" y="6194425"/>
          <p14:tracePt t="47787" x="7635875" y="6194425"/>
          <p14:tracePt t="47804" x="7585075" y="6194425"/>
          <p14:tracePt t="47820" x="7523163" y="6181725"/>
          <p14:tracePt t="47835" x="7497763" y="6181725"/>
          <p14:tracePt t="47851" x="7472363" y="6181725"/>
          <p14:tracePt t="47867" x="7459663" y="6169025"/>
          <p14:tracePt t="47883" x="7448550" y="6169025"/>
          <p14:tracePt t="47897" x="7410450" y="6157913"/>
          <p14:tracePt t="47902" x="7397750" y="6132513"/>
          <p14:tracePt t="47915" x="7310438" y="6107113"/>
          <p14:tracePt t="47929" x="7285038" y="6094413"/>
          <p14:tracePt t="47931" x="7259638" y="6081713"/>
          <p14:tracePt t="47946" x="7210425" y="6056313"/>
          <p14:tracePt t="47948" x="7185025" y="6056313"/>
          <p14:tracePt t="47961" x="7172325" y="6045200"/>
          <p14:tracePt t="47964" x="7159625" y="6045200"/>
          <p14:tracePt t="47974" x="7134225" y="6032500"/>
          <p14:tracePt t="48024" x="7123113" y="6032500"/>
          <p14:tracePt t="48059" x="7034213" y="5956300"/>
          <p14:tracePt t="48062" x="7021513" y="5945188"/>
          <p14:tracePt t="48070" x="7010400" y="5932488"/>
          <p14:tracePt t="48086" x="6985000" y="5881688"/>
          <p14:tracePt t="48100" x="6934200" y="5832475"/>
          <p14:tracePt t="48116" x="6910388" y="5781675"/>
          <p14:tracePt t="48132" x="6897688" y="5743575"/>
          <p14:tracePt t="48148" x="6884988" y="5681663"/>
          <p14:tracePt t="48165" x="6872288" y="5643563"/>
          <p14:tracePt t="48182" x="6846888" y="5594350"/>
          <p14:tracePt t="48231" x="6846888" y="5518150"/>
          <p14:tracePt t="48244" x="6846888" y="5468938"/>
          <p14:tracePt t="48256" x="6821488" y="5430838"/>
          <p14:tracePt t="48273" x="6821488" y="5418138"/>
          <p14:tracePt t="48288" x="6821488" y="5394325"/>
          <p14:tracePt t="48304" x="6821488" y="5356225"/>
          <p14:tracePt t="48320" x="6821488" y="5330825"/>
          <p14:tracePt t="48334" x="6821488" y="5305425"/>
          <p14:tracePt t="48350" x="6821488" y="5281613"/>
          <p14:tracePt t="48436" x="6821488" y="5243513"/>
          <p14:tracePt t="48462" x="6821488" y="5230813"/>
          <p14:tracePt t="48491" x="6834188" y="5205413"/>
          <p14:tracePt t="48506" x="6846888" y="5194300"/>
          <p14:tracePt t="48537" x="6846888" y="5181600"/>
          <p14:tracePt t="48552" x="6859588" y="5168900"/>
          <p14:tracePt t="48619" x="6859588" y="5156200"/>
          <p14:tracePt t="51163" x="6797675" y="5118100"/>
          <p14:tracePt t="51179" x="6546850" y="5194300"/>
          <p14:tracePt t="51195" x="6334125" y="5256213"/>
          <p14:tracePt t="51210" x="6283325" y="5268913"/>
          <p14:tracePt t="51213" x="6208713" y="5318125"/>
          <p14:tracePt t="51224" x="6134100" y="5368925"/>
          <p14:tracePt t="51240" x="6083300" y="5407025"/>
          <p14:tracePt t="51256" x="6083300" y="5430838"/>
          <p14:tracePt t="51271" x="6083300" y="5468938"/>
          <p14:tracePt t="51287" x="6083300" y="5507038"/>
          <p14:tracePt t="51303" x="6083300" y="5556250"/>
          <p14:tracePt t="51318" x="6108700" y="5643563"/>
          <p14:tracePt t="51335" x="6183313" y="5781675"/>
          <p14:tracePt t="51350" x="6321425" y="5919788"/>
          <p14:tracePt t="51368" x="6472238" y="6045200"/>
          <p14:tracePt t="51381" x="6634163" y="6157913"/>
          <p14:tracePt t="51398" x="6846888" y="6257925"/>
          <p14:tracePt t="51416" x="7072313" y="6345238"/>
          <p14:tracePt t="51431" x="7335838" y="6419850"/>
          <p14:tracePt t="51446" x="7561263" y="6470650"/>
          <p14:tracePt t="51461" x="7785100" y="6483350"/>
          <p14:tracePt t="51479" x="7986713" y="6483350"/>
          <p14:tracePt t="51484" x="8061325" y="6483350"/>
          <p14:tracePt t="51519" x="8412163" y="6470650"/>
          <p14:tracePt t="51537" x="8561388" y="6445250"/>
          <p14:tracePt t="51553" x="8650288" y="6445250"/>
          <p14:tracePt t="51569" x="8699500" y="6445250"/>
          <p14:tracePt t="51584" x="8737600" y="6445250"/>
          <p14:tracePt t="51600" x="8812213" y="6445250"/>
          <p14:tracePt t="51620" x="9050338" y="6445250"/>
          <p14:tracePt t="51629" x="9137650" y="6445250"/>
          <p14:tracePt t="51647" x="9350375" y="6445250"/>
          <p14:tracePt t="51662" x="9537700" y="6445250"/>
          <p14:tracePt t="51680" x="9663113" y="6445250"/>
          <p14:tracePt t="51696" x="9775825" y="6470650"/>
          <p14:tracePt t="51699" x="9839325" y="6483350"/>
          <p14:tracePt t="51708" x="9913938" y="6483350"/>
          <p14:tracePt t="51741" x="10226675" y="6483350"/>
          <p14:tracePt t="51756" x="10326688" y="6483350"/>
          <p14:tracePt t="51772" x="10452100" y="6483350"/>
          <p14:tracePt t="51789" x="10652125" y="6457950"/>
          <p14:tracePt t="51804" x="10890250" y="6419850"/>
          <p14:tracePt t="51819" x="11102975" y="6394450"/>
          <p14:tracePt t="51837" x="11177588" y="6370638"/>
          <p14:tracePt t="51851" x="11215688" y="6357938"/>
          <p14:tracePt t="51868" x="11315700" y="6307138"/>
          <p14:tracePt t="51882" x="11353800" y="6294438"/>
          <p14:tracePt t="51883" x="11403013" y="6269038"/>
          <p14:tracePt t="51897" x="11453813" y="6257925"/>
          <p14:tracePt t="51917" x="11528425" y="6194425"/>
          <p14:tracePt t="51930" x="11566525" y="6157913"/>
          <p14:tracePt t="51931" x="11579225" y="6145213"/>
          <p14:tracePt t="51947" x="11641138" y="6094413"/>
          <p14:tracePt t="51960" x="11666538" y="6069013"/>
          <p14:tracePt t="51987" x="11791950" y="5969000"/>
          <p14:tracePt t="52006" x="11828463" y="5932488"/>
          <p14:tracePt t="52041" x="11866563" y="5868988"/>
          <p14:tracePt t="52054" x="11917363" y="5819775"/>
          <p14:tracePt t="52069" x="11941175" y="5768975"/>
          <p14:tracePt t="52086" x="11979275" y="5719763"/>
          <p14:tracePt t="52101" x="12004675" y="5656263"/>
          <p14:tracePt t="52118" x="12028488" y="5619750"/>
          <p14:tracePt t="52133" x="12053888" y="5556250"/>
          <p14:tracePt t="52151" x="12079288" y="5518150"/>
          <p14:tracePt t="52164" x="12079288" y="5468938"/>
          <p14:tracePt t="52188" x="12079288" y="5430838"/>
          <p14:tracePt t="52197" x="12079288" y="5418138"/>
          <p14:tracePt t="52214" x="12079288" y="5394325"/>
          <p14:tracePt t="52254" x="12079288" y="5294313"/>
          <p14:tracePt t="52272" x="12079288" y="5230813"/>
          <p14:tracePt t="52287" x="12079288" y="5194300"/>
          <p14:tracePt t="52303" x="12079288" y="5143500"/>
          <p14:tracePt t="52319" x="12066588" y="5105400"/>
          <p14:tracePt t="52333" x="12053888" y="5030788"/>
          <p14:tracePt t="52350" x="12028488" y="4981575"/>
          <p14:tracePt t="52366" x="12017375" y="4918075"/>
          <p14:tracePt t="52381" x="12004675" y="4868863"/>
          <p14:tracePt t="52397" x="11979275" y="4818063"/>
          <p14:tracePt t="52414" x="11941175" y="4756150"/>
          <p14:tracePt t="52432" x="11917363" y="4718050"/>
          <p14:tracePt t="52470" x="11841163" y="4543425"/>
          <p14:tracePt t="52492" x="11791950" y="4430713"/>
          <p14:tracePt t="52507" x="11766550" y="4367213"/>
          <p14:tracePt t="52521" x="11728450" y="4330700"/>
          <p14:tracePt t="52538" x="11691938" y="4267200"/>
          <p14:tracePt t="52539" x="11679238" y="4241800"/>
          <p14:tracePt t="52552" x="11666538" y="4217988"/>
          <p14:tracePt t="52568" x="11641138" y="4179888"/>
          <p14:tracePt t="52584" x="11615738" y="4167188"/>
          <p14:tracePt t="52600" x="11591925" y="4141788"/>
          <p14:tracePt t="52615" x="11566525" y="4117975"/>
          <p14:tracePt t="52631" x="11553825" y="4092575"/>
          <p14:tracePt t="52648" x="11541125" y="4067175"/>
          <p14:tracePt t="52663" x="11515725" y="4041775"/>
          <p14:tracePt t="52679" x="11490325" y="4017963"/>
          <p14:tracePt t="52696" x="11466513" y="3992563"/>
          <p14:tracePt t="52711" x="11453813" y="3979863"/>
          <p14:tracePt t="52729" x="11428413" y="3954463"/>
          <p14:tracePt t="52732" x="11415713" y="3954463"/>
          <p14:tracePt t="52740" x="11415713" y="3941763"/>
          <p14:tracePt t="52774" x="11341100" y="3905250"/>
          <p14:tracePt t="52792" x="11290300" y="3892550"/>
          <p14:tracePt t="52803" x="11253788" y="3867150"/>
          <p14:tracePt t="52819" x="11241088" y="3867150"/>
          <p14:tracePt t="52834" x="11241088" y="3854450"/>
          <p14:tracePt t="52835" x="11228388" y="3841750"/>
          <p14:tracePt t="52851" x="11164888" y="3841750"/>
          <p14:tracePt t="52867" x="11128375" y="3829050"/>
          <p14:tracePt t="52882" x="11102975" y="3829050"/>
          <p14:tracePt t="52884" x="11077575" y="3829050"/>
          <p14:tracePt t="52897" x="11064875" y="3816350"/>
          <p14:tracePt t="52913" x="11028363" y="3816350"/>
          <p14:tracePt t="52955" x="10990263" y="3803650"/>
          <p14:tracePt t="52956" x="10952163" y="3803650"/>
          <p14:tracePt t="52972" x="10928350" y="3803650"/>
          <p14:tracePt t="52992" x="10915650" y="3803650"/>
          <p14:tracePt t="53038" x="10902950" y="3803650"/>
          <p14:tracePt t="53287" x="10890250" y="3803650"/>
          <p14:tracePt t="53303" x="10852150" y="3792538"/>
          <p14:tracePt t="53318" x="10828338" y="3767138"/>
          <p14:tracePt t="53334" x="10815638" y="3754438"/>
          <p14:tracePt t="53350" x="10790238" y="3741738"/>
          <p14:tracePt t="53366" x="10790238" y="3729038"/>
          <p14:tracePt t="53412" x="10777538" y="3729038"/>
          <p14:tracePt t="53430" x="10739438" y="3703638"/>
          <p14:tracePt t="53444" x="10715625" y="3692525"/>
          <p14:tracePt t="53463" x="10690225" y="3667125"/>
          <p14:tracePt t="53475" x="10677525" y="3667125"/>
          <p14:tracePt t="53508" x="10639425" y="3654425"/>
          <p14:tracePt t="53562" x="10626725" y="3654425"/>
          <p14:tracePt t="55943" x="10777538" y="3754438"/>
          <p14:tracePt t="55960" x="10952163" y="3879850"/>
          <p14:tracePt t="55981" x="11215688" y="4041775"/>
          <p14:tracePt t="55990" x="11241088" y="4067175"/>
          <p14:tracePt t="56006" x="11353800" y="4167188"/>
          <p14:tracePt t="56022" x="11403013" y="4230688"/>
          <p14:tracePt t="56062" x="11566525" y="4430713"/>
          <p14:tracePt t="56072" x="11591925" y="4467225"/>
          <p14:tracePt t="56085" x="11641138" y="4530725"/>
          <p14:tracePt t="56102" x="11653838" y="4605338"/>
          <p14:tracePt t="56115" x="11691938" y="4692650"/>
          <p14:tracePt t="56133" x="11703050" y="4792663"/>
          <p14:tracePt t="56150" x="11703050" y="4879975"/>
          <p14:tracePt t="56167" x="11703050" y="4981575"/>
          <p14:tracePt t="56182" x="11641138" y="5105400"/>
          <p14:tracePt t="56197" x="11553825" y="5205413"/>
          <p14:tracePt t="56210" x="11515725" y="5256213"/>
          <p14:tracePt t="56227" x="11441113" y="5330825"/>
          <p14:tracePt t="56229" x="11390313" y="5381625"/>
          <p14:tracePt t="56241" x="11341100" y="5430838"/>
          <p14:tracePt t="56268" x="11177588" y="5594350"/>
          <p14:tracePt t="56287" x="11102975" y="5668963"/>
          <p14:tracePt t="56302" x="11015663" y="5756275"/>
          <p14:tracePt t="56318" x="10952163" y="5819775"/>
          <p14:tracePt t="56335" x="10928350" y="5843588"/>
          <p14:tracePt t="56350" x="10915650" y="5881688"/>
          <p14:tracePt t="56365" x="10877550" y="5919788"/>
          <p14:tracePt t="56384" x="10802938" y="5969000"/>
          <p14:tracePt t="56400" x="10702925" y="6019800"/>
          <p14:tracePt t="56413" x="10577513" y="6081713"/>
          <p14:tracePt t="56430" x="10490200" y="6119813"/>
          <p14:tracePt t="56446" x="10426700" y="6157913"/>
          <p14:tracePt t="56462" x="10364788" y="6169025"/>
          <p14:tracePt t="56479" x="10201275" y="6181725"/>
          <p14:tracePt t="56491" x="10001250" y="6181725"/>
          <p14:tracePt t="56507" x="9801225" y="6181725"/>
          <p14:tracePt t="56523" x="9626600" y="6181725"/>
          <p14:tracePt t="56539" x="9450388" y="6219825"/>
          <p14:tracePt t="56554" x="9401175" y="6219825"/>
          <p14:tracePt t="56556" x="9350375" y="6232525"/>
          <p14:tracePt t="56569" x="9288463" y="6245225"/>
          <p14:tracePt t="56585" x="9224963" y="6245225"/>
          <p14:tracePt t="56601" x="9175750" y="6257925"/>
          <p14:tracePt t="56617" x="9163050" y="6257925"/>
          <p14:tracePt t="56633" x="9150350" y="6257925"/>
          <p14:tracePt t="56648" x="9124950" y="6257925"/>
          <p14:tracePt t="56664" x="9063038" y="6269038"/>
          <p14:tracePt t="56683" x="8975725" y="6269038"/>
          <p14:tracePt t="56727" x="8899525" y="6269038"/>
          <p14:tracePt t="56741" x="8786813" y="6269038"/>
          <p14:tracePt t="56756" x="8650288" y="6269038"/>
          <p14:tracePt t="56772" x="8599488" y="6269038"/>
          <p14:tracePt t="56853" x="8399463" y="6269038"/>
          <p14:tracePt t="56868" x="8312150" y="6269038"/>
          <p14:tracePt t="56885" x="8261350" y="6269038"/>
          <p14:tracePt t="56924" x="8223250" y="6269038"/>
          <p14:tracePt t="57054" x="8212138" y="6245225"/>
          <p14:tracePt t="57085" x="8212138" y="6232525"/>
          <p14:tracePt t="57131" x="8212138" y="6219825"/>
          <p14:tracePt t="57538" x="8212138" y="6181725"/>
          <p14:tracePt t="57540" x="8212138" y="6157913"/>
          <p14:tracePt t="57554" x="8223250" y="6132513"/>
          <p14:tracePt t="57557" x="8248650" y="6132513"/>
          <p14:tracePt t="57568" x="8261350" y="6107113"/>
          <p14:tracePt t="57585" x="8274050" y="6094413"/>
          <p14:tracePt t="57646" x="8286750" y="6081713"/>
          <p14:tracePt t="57663" x="8299450" y="6069013"/>
          <p14:tracePt t="57729" x="8312150" y="6069013"/>
          <p14:tracePt t="57740" x="8312150" y="6045200"/>
          <p14:tracePt t="57768" x="8335963" y="6019800"/>
          <p14:tracePt t="57850" x="8335963" y="5994400"/>
          <p14:tracePt t="58208" x="8435975" y="5994400"/>
          <p14:tracePt t="58225" x="8837613" y="5994400"/>
          <p14:tracePt t="58240" x="9288463" y="5994400"/>
          <p14:tracePt t="58256" x="9626600" y="5994400"/>
          <p14:tracePt t="58271" x="9801225" y="5994400"/>
          <p14:tracePt t="58287" x="9863138" y="5969000"/>
          <p14:tracePt t="58302" x="9888538" y="5956300"/>
          <p14:tracePt t="58318" x="9939338" y="5932488"/>
          <p14:tracePt t="58339" x="10001250" y="5894388"/>
          <p14:tracePt t="58350" x="10039350" y="5881688"/>
          <p14:tracePt t="58389" x="10139363" y="5856288"/>
          <p14:tracePt t="58679" x="10152063" y="5856288"/>
          <p14:tracePt t="58694" x="10152063" y="5881688"/>
          <p14:tracePt t="58709" x="10152063" y="5932488"/>
          <p14:tracePt t="58725" x="10152063" y="5945188"/>
          <p14:tracePt t="58741" x="10152063" y="5956300"/>
          <p14:tracePt t="58756" x="10152063" y="5969000"/>
          <p14:tracePt t="58772" x="10152063" y="5981700"/>
          <p14:tracePt t="58787" x="10152063" y="5994400"/>
          <p14:tracePt t="58803" x="10164763" y="6007100"/>
          <p14:tracePt t="58819" x="10177463" y="6019800"/>
          <p14:tracePt t="58835" x="10226675" y="6032500"/>
          <p14:tracePt t="58850" x="10239375" y="6045200"/>
          <p14:tracePt t="58866" x="10277475" y="6045200"/>
          <p14:tracePt t="58868" x="10301288" y="6045200"/>
          <p14:tracePt t="58883" x="10326688" y="6056313"/>
          <p14:tracePt t="58884" x="10364788" y="6056313"/>
          <p14:tracePt t="58899" x="10390188" y="6056313"/>
          <p14:tracePt t="58900" x="10414000" y="6056313"/>
          <p14:tracePt t="58915" x="10452100" y="6056313"/>
          <p14:tracePt t="58916" x="10464800" y="6056313"/>
          <p14:tracePt t="58932" x="10477500" y="6056313"/>
          <p14:tracePt t="58979" x="10502900" y="6056313"/>
          <p14:tracePt t="58981" x="10552113" y="6056313"/>
          <p14:tracePt t="58990" x="10590213" y="6056313"/>
          <p14:tracePt t="59006" x="10639425" y="6056313"/>
          <p14:tracePt t="60050" x="10664825" y="6056313"/>
          <p14:tracePt t="61166" x="10690225" y="6094413"/>
          <p14:tracePt t="61180" x="10752138" y="6145213"/>
          <p14:tracePt t="61195" x="10777538" y="6157913"/>
          <p14:tracePt t="61197" x="10802938" y="6181725"/>
          <p14:tracePt t="61211" x="10815638" y="6181725"/>
          <p14:tracePt t="61225" x="10815638" y="6194425"/>
          <p14:tracePt t="61349" x="10852150" y="6194425"/>
          <p14:tracePt t="61366" x="10915650" y="6194425"/>
          <p14:tracePt t="61382" x="11002963" y="6219825"/>
          <p14:tracePt t="61397" x="11028363" y="6219825"/>
          <p14:tracePt t="61414" x="11041063" y="6219825"/>
          <p14:tracePt t="61462" x="11128375" y="6219825"/>
          <p14:tracePt t="61475" x="11190288" y="6219825"/>
          <p14:tracePt t="61490" x="11202988" y="6219825"/>
          <p14:tracePt t="61492" x="11215688" y="6219825"/>
          <p14:tracePt t="61869" x="11290300" y="6219825"/>
          <p14:tracePt t="61881" x="11303000" y="6194425"/>
          <p14:tracePt t="61898" x="11315700" y="6181725"/>
          <p14:tracePt t="61914" x="11341100" y="6145213"/>
          <p14:tracePt t="61946" x="11353800" y="6119813"/>
          <p14:tracePt t="61948" x="11366500" y="6107113"/>
          <p14:tracePt t="61962" x="11377613" y="6081713"/>
          <p14:tracePt t="61975" x="11390313" y="6056313"/>
          <p14:tracePt t="62005" x="11390313" y="6045200"/>
          <p14:tracePt t="62042" x="11390313" y="6032500"/>
          <p14:tracePt t="66944" x="11390313" y="6007100"/>
          <p14:tracePt t="66959" x="11377613" y="5981700"/>
          <p14:tracePt t="66976" x="11328400" y="5981700"/>
          <p14:tracePt t="66982" x="11315700" y="5981700"/>
          <p14:tracePt t="67096" x="11290300" y="5981700"/>
          <p14:tracePt t="67105" x="11277600" y="5981700"/>
          <p14:tracePt t="67117" x="11253788" y="5981700"/>
          <p14:tracePt t="67147" x="11241088" y="5981700"/>
          <p14:tracePt t="67334" x="11228388" y="5981700"/>
          <p14:tracePt t="67350" x="11215688" y="5981700"/>
          <p14:tracePt t="67366" x="11202988" y="5981700"/>
          <p14:tracePt t="67382" x="11190288" y="5994400"/>
          <p14:tracePt t="67412" x="11164888" y="5994400"/>
          <p14:tracePt t="67434" x="11141075" y="6019800"/>
          <p14:tracePt t="67473" x="11128375" y="6019800"/>
          <p14:tracePt t="67490" x="11102975" y="6032500"/>
          <p14:tracePt t="67522" x="11102975" y="6045200"/>
          <p14:tracePt t="67605" x="11052175" y="6056313"/>
          <p14:tracePt t="67647" x="11041063" y="6056313"/>
          <p14:tracePt t="67663" x="11028363" y="6056313"/>
          <p14:tracePt t="67679" x="11015663" y="6069013"/>
          <p14:tracePt t="67694" x="10990263" y="6069013"/>
          <p14:tracePt t="67731" x="10964863" y="6081713"/>
          <p14:tracePt t="67756" x="10952163" y="6081713"/>
          <p14:tracePt t="67803" x="10915650" y="6107113"/>
          <p14:tracePt t="67805" x="10915650" y="6119813"/>
          <p14:tracePt t="67820" x="10902950" y="6132513"/>
          <p14:tracePt t="67821" x="10890250" y="6145213"/>
          <p14:tracePt t="67835" x="10877550" y="6145213"/>
          <p14:tracePt t="67842" x="10877550" y="6157913"/>
          <p14:tracePt t="67849" x="10864850" y="6169025"/>
          <p14:tracePt t="67868" x="10828338" y="6194425"/>
          <p14:tracePt t="67885" x="10790238" y="6232525"/>
          <p14:tracePt t="67899" x="10752138" y="6257925"/>
          <p14:tracePt t="67901" x="10739438" y="6269038"/>
          <p14:tracePt t="67916" x="10715625" y="6294438"/>
          <p14:tracePt t="67931" x="10702925" y="6307138"/>
          <p14:tracePt t="67933" x="10702925" y="6332538"/>
          <p14:tracePt t="67946" x="10690225" y="6332538"/>
          <p14:tracePt t="67948" x="10677525" y="6357938"/>
          <p14:tracePt t="67959" x="10664825" y="6381750"/>
          <p14:tracePt t="67988" x="10602913" y="6483350"/>
          <p14:tracePt t="68007" x="10577513" y="6557963"/>
          <p14:tracePt t="68026" x="10552113" y="6619875"/>
          <p14:tracePt t="68038" x="10514013" y="6707188"/>
          <p14:tracePt t="68054" x="10490200" y="67706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9E6EB3-17CB-4C70-8E58-E60C368AD8E2}"/>
              </a:ext>
            </a:extLst>
          </p:cNvPr>
          <p:cNvSpPr txBox="1"/>
          <p:nvPr/>
        </p:nvSpPr>
        <p:spPr>
          <a:xfrm>
            <a:off x="175364" y="162838"/>
            <a:ext cx="11697981" cy="767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Жеке тапсырма </a:t>
            </a: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Оқулық 41-43 бет, «Атамұра» баспасы, 2018ж.</a:t>
            </a:r>
            <a:endParaRPr kumimoji="0" lang="ru-K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-Балалар, оқулықтағы 2-жаттығуды өздігімізден орындайық.</a:t>
            </a:r>
            <a:endParaRPr kumimoji="0" lang="ru-K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kumimoji="0" lang="kk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Орында:</a:t>
            </a: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Мәтін не туралы?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Мәтінге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қойыңыз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Мәтіндегі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негізгі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ойды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білдіретін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сөйлемді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тауып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оқыңыз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Оған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ойыңызды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білдіріңіз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мазмұны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бойынша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жоспар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құрып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оны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жазыңыз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Мәтіндегі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қарамен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жазылған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сөзге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аударыңыз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қолданылып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ойлайсыз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kk-KZ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енді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осы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тапсырмаларды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орындап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kk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мұғалімге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жіберіп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байланыс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KZ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алыңыздар</a:t>
            </a:r>
            <a:r>
              <a:rPr kumimoji="0" lang="ru-KZ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60B9CB-6969-4FEE-AEED-65FBE9D49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40"/>
          <a:stretch/>
        </p:blipFill>
        <p:spPr>
          <a:xfrm>
            <a:off x="1852863" y="1643144"/>
            <a:ext cx="6769928" cy="2904793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1D6B63F-D6D6-4A23-B975-913B28E89417}"/>
              </a:ext>
            </a:extLst>
          </p:cNvPr>
          <p:cNvSpPr/>
          <p:nvPr/>
        </p:nvSpPr>
        <p:spPr>
          <a:xfrm>
            <a:off x="9192126" y="1643144"/>
            <a:ext cx="2681219" cy="2904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Ағаштың діңі -ағаштың бұтақ тарайтын негізгі бөлігі.</a:t>
            </a:r>
            <a:endParaRPr kumimoji="0" lang="ru-K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058817-A032-4E75-AA30-3196BDD89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0" r="55460"/>
          <a:stretch/>
        </p:blipFill>
        <p:spPr>
          <a:xfrm>
            <a:off x="9967634" y="1954150"/>
            <a:ext cx="1130202" cy="1319633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A5C8074-B273-4D84-8845-45E2F4D1E4B1}"/>
              </a:ext>
            </a:extLst>
          </p:cNvPr>
          <p:cNvCxnSpPr>
            <a:cxnSpLocks/>
          </p:cNvCxnSpPr>
          <p:nvPr/>
        </p:nvCxnSpPr>
        <p:spPr>
          <a:xfrm>
            <a:off x="8109284" y="2189747"/>
            <a:ext cx="2423451" cy="565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26309DC2-E2FA-4326-9CC4-2A7C43C88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79"/>
    </mc:Choice>
    <mc:Fallback xmlns="">
      <p:transition spd="slow" advTm="11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300" x="3295650" y="6259513"/>
          <p14:tracePt t="56751" x="5245100" y="6783388"/>
          <p14:tracePt t="56753" x="5370513" y="6696075"/>
          <p14:tracePt t="56766" x="5532438" y="6594475"/>
          <p14:tracePt t="56768" x="5670550" y="6507163"/>
          <p14:tracePt t="56782" x="5832475" y="6432550"/>
          <p14:tracePt t="56784" x="5970588" y="6357938"/>
          <p14:tracePt t="56794" x="6108700" y="6269038"/>
          <p14:tracePt t="56810" x="6296025" y="6157913"/>
          <p14:tracePt t="56826" x="6446838" y="6032500"/>
          <p14:tracePt t="56841" x="6596063" y="5868988"/>
          <p14:tracePt t="56857" x="6721475" y="5719763"/>
          <p14:tracePt t="56873" x="6834188" y="5556250"/>
          <p14:tracePt t="56900" x="6934200" y="5330825"/>
          <p14:tracePt t="56904" x="6946900" y="5281613"/>
          <p14:tracePt t="56920" x="7010400" y="5168900"/>
          <p14:tracePt t="56935" x="7046913" y="5068888"/>
          <p14:tracePt t="56962" x="7123113" y="4930775"/>
          <p14:tracePt t="56967" x="7146925" y="4868863"/>
          <p14:tracePt t="56987" x="7197725" y="4768850"/>
          <p14:tracePt t="57008" x="7223125" y="4679950"/>
          <p14:tracePt t="57020" x="7246938" y="4656138"/>
          <p14:tracePt t="57030" x="7246938" y="4605338"/>
          <p14:tracePt t="57032" x="7259638" y="4567238"/>
          <p14:tracePt t="57048" x="7323138" y="4492625"/>
          <p14:tracePt t="57063" x="7359650" y="4430713"/>
          <p14:tracePt t="57067" x="7372350" y="4392613"/>
          <p14:tracePt t="57078" x="7423150" y="4330700"/>
          <p14:tracePt t="57094" x="7535863" y="4192588"/>
          <p14:tracePt t="57097" x="7597775" y="4129088"/>
          <p14:tracePt t="57107" x="7635875" y="4079875"/>
          <p14:tracePt t="57124" x="7697788" y="3992563"/>
          <p14:tracePt t="57140" x="7810500" y="3854450"/>
          <p14:tracePt t="57168" x="8023225" y="3579813"/>
          <p14:tracePt t="57192" x="8099425" y="3441700"/>
          <p14:tracePt t="57200" x="8148638" y="3378200"/>
          <p14:tracePt t="57217" x="8199438" y="3278188"/>
          <p14:tracePt t="57233" x="8261350" y="3178175"/>
          <p14:tracePt t="57249" x="8324850" y="3078163"/>
          <p14:tracePt t="57269" x="8361363" y="3016250"/>
          <p14:tracePt t="57283" x="8399463" y="2941638"/>
          <p14:tracePt t="57297" x="8448675" y="2840038"/>
          <p14:tracePt t="57313" x="8461375" y="2790825"/>
          <p14:tracePt t="57327" x="8512175" y="2716213"/>
          <p14:tracePt t="57352" x="8548688" y="2603500"/>
          <p14:tracePt t="57373" x="8561388" y="2540000"/>
          <p14:tracePt t="57375" x="8561388" y="2516188"/>
          <p14:tracePt t="57390" x="8561388" y="2478088"/>
          <p14:tracePt t="57391" x="8574088" y="2465388"/>
          <p14:tracePt t="57406" x="8574088" y="2403475"/>
          <p14:tracePt t="57420" x="8574088" y="2378075"/>
          <p14:tracePt t="57437" x="8574088" y="2327275"/>
          <p14:tracePt t="57439" x="8574088" y="2314575"/>
          <p14:tracePt t="57451" x="8574088" y="2303463"/>
          <p14:tracePt t="57466" x="8574088" y="2265363"/>
          <p14:tracePt t="57483" x="8574088" y="2227263"/>
          <p14:tracePt t="57497" x="8561388" y="2178050"/>
          <p14:tracePt t="57514" x="8548688" y="2152650"/>
          <p14:tracePt t="57530" x="8537575" y="2114550"/>
          <p14:tracePt t="57580" x="8512175" y="2078038"/>
          <p14:tracePt t="57591" x="8512175" y="2052638"/>
          <p14:tracePt t="57616" x="8499475" y="2039938"/>
          <p14:tracePt t="57638" x="8486775" y="2039938"/>
          <p14:tracePt t="57718" x="8486775" y="2027238"/>
          <p14:tracePt t="57796" x="8448675" y="2027238"/>
          <p14:tracePt t="57809" x="8386763" y="2039938"/>
          <p14:tracePt t="57851" x="8361363" y="2039938"/>
          <p14:tracePt t="57970" x="8348663" y="2052638"/>
          <p14:tracePt t="57983" x="8324850" y="2065338"/>
          <p14:tracePt t="58001" x="8312150" y="2065338"/>
          <p14:tracePt t="58201" x="8274050" y="2065338"/>
          <p14:tracePt t="58216" x="8235950" y="2065338"/>
          <p14:tracePt t="58233" x="8199438" y="2065338"/>
          <p14:tracePt t="58424" x="8174038" y="2065338"/>
          <p14:tracePt t="58451" x="8161338" y="2065338"/>
          <p14:tracePt t="58488" x="8148638" y="2065338"/>
          <p14:tracePt t="58551" x="8135938" y="2065338"/>
          <p14:tracePt t="61109" x="8161338" y="2065338"/>
          <p14:tracePt t="61122" x="8199438" y="2065338"/>
          <p14:tracePt t="61482" x="8212138" y="2065338"/>
          <p14:tracePt t="61499" x="8223250" y="2065338"/>
          <p14:tracePt t="61513" x="8235950" y="2065338"/>
          <p14:tracePt t="61550" x="8248650" y="2065338"/>
          <p14:tracePt t="61700" x="8286750" y="2101850"/>
          <p14:tracePt t="61718" x="8324850" y="2139950"/>
          <p14:tracePt t="61719" x="8335963" y="2139950"/>
          <p14:tracePt t="61732" x="8361363" y="2152650"/>
          <p14:tracePt t="61748" x="8386763" y="2178050"/>
          <p14:tracePt t="61764" x="8412163" y="2201863"/>
          <p14:tracePt t="61780" x="8435975" y="2227263"/>
          <p14:tracePt t="61794" x="8461375" y="2239963"/>
          <p14:tracePt t="61811" x="8461375" y="2252663"/>
          <p14:tracePt t="61831" x="8474075" y="2265363"/>
          <p14:tracePt t="61833" x="8486775" y="2278063"/>
          <p14:tracePt t="61851" x="8524875" y="2303463"/>
          <p14:tracePt t="61858" x="8537575" y="2314575"/>
          <p14:tracePt t="61890" x="8624888" y="2378075"/>
          <p14:tracePt t="61906" x="8650288" y="2403475"/>
          <p14:tracePt t="61920" x="8674100" y="2439988"/>
          <p14:tracePt t="61936" x="8712200" y="2465388"/>
          <p14:tracePt t="61953" x="8737600" y="2478088"/>
          <p14:tracePt t="61969" x="8763000" y="2503488"/>
          <p14:tracePt t="61985" x="8774113" y="2516188"/>
          <p14:tracePt t="62000" x="8799513" y="2540000"/>
          <p14:tracePt t="62015" x="8824913" y="2552700"/>
          <p14:tracePt t="62033" x="8863013" y="2590800"/>
          <p14:tracePt t="62046" x="8886825" y="2616200"/>
          <p14:tracePt t="62049" x="8912225" y="2627313"/>
          <p14:tracePt t="62066" x="8963025" y="2652713"/>
          <p14:tracePt t="62080" x="9024938" y="2716213"/>
          <p14:tracePt t="62090" x="9050338" y="2740025"/>
          <p14:tracePt t="62138" x="9301163" y="2852738"/>
          <p14:tracePt t="62154" x="9375775" y="2878138"/>
          <p14:tracePt t="62170" x="9413875" y="2890838"/>
          <p14:tracePt t="62187" x="9488488" y="2928938"/>
          <p14:tracePt t="62202" x="9525000" y="2941638"/>
          <p14:tracePt t="62219" x="9601200" y="2978150"/>
          <p14:tracePt t="62235" x="9688513" y="2990850"/>
          <p14:tracePt t="62249" x="9775825" y="3028950"/>
          <p14:tracePt t="62267" x="9826625" y="3028950"/>
          <p14:tracePt t="62281" x="9852025" y="3041650"/>
          <p14:tracePt t="62298" x="9913938" y="3065463"/>
          <p14:tracePt t="62314" x="9963150" y="3078163"/>
          <p14:tracePt t="62331" x="10075863" y="3103563"/>
          <p14:tracePt t="62342" x="10113963" y="3116263"/>
          <p14:tracePt t="62343" x="10164763" y="3128963"/>
          <p14:tracePt t="62358" x="10201275" y="3141663"/>
          <p14:tracePt t="62359" x="10252075" y="3154363"/>
          <p14:tracePt t="62373" x="10301288" y="3178175"/>
          <p14:tracePt t="62375" x="10339388" y="3178175"/>
          <p14:tracePt t="62388" x="10377488" y="3190875"/>
          <p14:tracePt t="62403" x="10464800" y="3203575"/>
          <p14:tracePt t="62420" x="10526713" y="3228975"/>
          <p14:tracePt t="62446" x="10577513" y="3241675"/>
          <p14:tracePt t="62453" x="10590213" y="3241675"/>
          <p14:tracePt t="62456" x="10614025" y="3241675"/>
          <p14:tracePt t="62466" x="10626725" y="3241675"/>
          <p14:tracePt t="62483" x="10677525" y="3254375"/>
          <p14:tracePt t="62500" x="10715625" y="3254375"/>
          <p14:tracePt t="62516" x="10726738" y="3267075"/>
          <p14:tracePt t="62532" x="10739438" y="3267075"/>
          <p14:tracePt t="62568" x="10752138" y="3267075"/>
          <p14:tracePt t="62576" x="10777538" y="3267075"/>
          <p14:tracePt t="62591" x="10802938" y="3267075"/>
          <p14:tracePt t="62608" x="10828338" y="3267075"/>
          <p14:tracePt t="62622" x="10839450" y="3267075"/>
          <p14:tracePt t="62655" x="10852150" y="3267075"/>
          <p14:tracePt t="62878" x="10852150" y="3241675"/>
          <p14:tracePt t="62888" x="10852150" y="3228975"/>
          <p14:tracePt t="62903" x="10852150" y="3216275"/>
          <p14:tracePt t="62919" x="10852150" y="3203575"/>
          <p14:tracePt t="62983" x="10852150" y="3190875"/>
          <p14:tracePt t="62999" x="10852150" y="3178175"/>
          <p14:tracePt t="63014" x="10839450" y="3165475"/>
          <p14:tracePt t="63048" x="10828338" y="3154363"/>
          <p14:tracePt t="63096" x="10815638" y="3154363"/>
          <p14:tracePt t="63122" x="10815638" y="3141663"/>
          <p14:tracePt t="63142" x="10815638" y="3128963"/>
          <p14:tracePt t="63201" x="10802938" y="3116263"/>
          <p14:tracePt t="63326" x="10802938" y="3103563"/>
          <p14:tracePt t="63341" x="10790238" y="3090863"/>
          <p14:tracePt t="63419" x="10790238" y="3078163"/>
          <p14:tracePt t="63434" x="10790238" y="3065463"/>
          <p14:tracePt t="63498" x="10790238" y="3054350"/>
          <p14:tracePt t="63514" x="10777538" y="3054350"/>
          <p14:tracePt t="63886" x="10777538" y="3028950"/>
          <p14:tracePt t="63899" x="10777538" y="3016250"/>
          <p14:tracePt t="64077" x="10777538" y="3003550"/>
          <p14:tracePt t="64092" x="10777538" y="2978150"/>
          <p14:tracePt t="64153" x="10777538" y="2965450"/>
          <p14:tracePt t="64169" x="10777538" y="2952750"/>
          <p14:tracePt t="64185" x="10777538" y="2941638"/>
          <p14:tracePt t="64201" x="10777538" y="2928938"/>
          <p14:tracePt t="64217" x="10764838" y="2916238"/>
          <p14:tracePt t="64232" x="10764838" y="2903538"/>
          <p14:tracePt t="64295" x="10764838" y="2890838"/>
          <p14:tracePt t="64325" x="10764838" y="2878138"/>
          <p14:tracePt t="64358" x="10764838" y="2865438"/>
          <p14:tracePt t="64360" x="10764838" y="2852738"/>
          <p14:tracePt t="64372" x="10764838" y="2840038"/>
          <p14:tracePt t="64388" x="10764838" y="2828925"/>
          <p14:tracePt t="64404" x="10764838" y="2816225"/>
          <p14:tracePt t="64795" x="10764838" y="2828925"/>
          <p14:tracePt t="64809" x="10764838" y="2852738"/>
          <p14:tracePt t="64825" x="10764838" y="2878138"/>
          <p14:tracePt t="64841" x="10764838" y="2916238"/>
          <p14:tracePt t="64856" x="10764838" y="2928938"/>
          <p14:tracePt t="64872" x="10764838" y="2952750"/>
          <p14:tracePt t="64888" x="10777538" y="2965450"/>
          <p14:tracePt t="64903" x="10777538" y="2978150"/>
          <p14:tracePt t="64934" x="10777538" y="3003550"/>
          <p14:tracePt t="64941" x="10777538" y="3016250"/>
          <p14:tracePt t="64953" x="10777538" y="3028950"/>
          <p14:tracePt t="64983" x="10777538" y="3065463"/>
          <p14:tracePt t="64999" x="10777538" y="3090863"/>
          <p14:tracePt t="65015" x="10777538" y="3103563"/>
          <p14:tracePt t="65233" x="10777538" y="3078163"/>
          <p14:tracePt t="65284" x="10777538" y="3065463"/>
          <p14:tracePt t="65286" x="10764838" y="3028950"/>
          <p14:tracePt t="65314" x="10764838" y="3003550"/>
          <p14:tracePt t="65330" x="10752138" y="2990850"/>
          <p14:tracePt t="65342" x="10739438" y="2978150"/>
          <p14:tracePt t="65359" x="10739438" y="2965450"/>
          <p14:tracePt t="65374" x="10739438" y="2952750"/>
          <p14:tracePt t="65388" x="10739438" y="2928938"/>
          <p14:tracePt t="65406" x="10739438" y="2916238"/>
          <p14:tracePt t="65422" x="10739438" y="2890838"/>
          <p14:tracePt t="65436" x="10739438" y="2878138"/>
          <p14:tracePt t="65475" x="10739438" y="2852738"/>
          <p14:tracePt t="65482" x="10726738" y="2840038"/>
          <p14:tracePt t="65514" x="10726738" y="2828925"/>
          <p14:tracePt t="65530" x="10726738" y="2816225"/>
          <p14:tracePt t="65562" x="10726738" y="2790825"/>
          <p14:tracePt t="65607" x="10726738" y="2765425"/>
          <p14:tracePt t="65622" x="10726738" y="2752725"/>
          <p14:tracePt t="65639" x="10726738" y="2740025"/>
          <p14:tracePt t="65935" x="10726738" y="2765425"/>
          <p14:tracePt t="65952" x="10726738" y="2790825"/>
          <p14:tracePt t="65968" x="10726738" y="2816225"/>
          <p14:tracePt t="65983" x="10726738" y="2852738"/>
          <p14:tracePt t="65999" x="10726738" y="2890838"/>
          <p14:tracePt t="66014" x="10726738" y="2903538"/>
          <p14:tracePt t="66016" x="10726738" y="2916238"/>
          <p14:tracePt t="66033" x="10726738" y="2965450"/>
          <p14:tracePt t="66085" x="10726738" y="3016250"/>
          <p14:tracePt t="66096" x="10726738" y="3041650"/>
          <p14:tracePt t="66340" x="10726738" y="3016250"/>
          <p14:tracePt t="66344" x="10726738" y="3003550"/>
          <p14:tracePt t="66358" x="10715625" y="2978150"/>
          <p14:tracePt t="66359" x="10715625" y="2965450"/>
          <p14:tracePt t="66372" x="10715625" y="2928938"/>
          <p14:tracePt t="66388" x="10702925" y="2890838"/>
          <p14:tracePt t="66406" x="10702925" y="2852738"/>
          <p14:tracePt t="66417" x="10702925" y="2840038"/>
          <p14:tracePt t="66436" x="10702925" y="2816225"/>
          <p14:tracePt t="66440" x="10702925" y="2790825"/>
          <p14:tracePt t="66451" x="10702925" y="2778125"/>
          <p14:tracePt t="66467" x="10702925" y="2765425"/>
          <p14:tracePt t="66485" x="10690225" y="2740025"/>
          <p14:tracePt t="66545" x="10690225" y="2728913"/>
          <p14:tracePt t="66560" x="10690225" y="2716213"/>
          <p14:tracePt t="66576" x="10690225" y="2703513"/>
          <p14:tracePt t="66606" x="10677525" y="2690813"/>
          <p14:tracePt t="66628" x="10677525" y="2678113"/>
          <p14:tracePt t="66638" x="10677525" y="2665413"/>
          <p14:tracePt t="66998" x="10664825" y="2703513"/>
          <p14:tracePt t="67015" x="10664825" y="2728913"/>
          <p14:tracePt t="67060" x="10664825" y="2740025"/>
          <p14:tracePt t="67076" x="10664825" y="2752725"/>
          <p14:tracePt t="67092" x="10664825" y="2765425"/>
          <p14:tracePt t="67112" x="10664825" y="2778125"/>
          <p14:tracePt t="67124" x="10664825" y="2790825"/>
          <p14:tracePt t="67157" x="10652125" y="2828925"/>
          <p14:tracePt t="67159" x="10639425" y="2828925"/>
          <p14:tracePt t="67170" x="10639425" y="2840038"/>
          <p14:tracePt t="67201" x="10639425" y="2878138"/>
          <p14:tracePt t="67216" x="10639425" y="2890838"/>
          <p14:tracePt t="67232" x="10626725" y="2916238"/>
          <p14:tracePt t="67262" x="10626725" y="2928938"/>
          <p14:tracePt t="67280" x="10626725" y="2941638"/>
          <p14:tracePt t="67313" x="10626725" y="2952750"/>
          <p14:tracePt t="67389" x="10626725" y="2965450"/>
          <p14:tracePt t="67529" x="10614025" y="2978150"/>
          <p14:tracePt t="67547" x="10602913" y="2978150"/>
          <p14:tracePt t="67560" x="10602913" y="2965450"/>
          <p14:tracePt t="67575" x="10602913" y="2928938"/>
          <p14:tracePt t="67591" x="10602913" y="2878138"/>
          <p14:tracePt t="67607" x="10602913" y="2852738"/>
          <p14:tracePt t="67623" x="10602913" y="2828925"/>
          <p14:tracePt t="67638" x="10602913" y="2778125"/>
          <p14:tracePt t="67655" x="10602913" y="2752725"/>
          <p14:tracePt t="67670" x="10602913" y="2728913"/>
          <p14:tracePt t="67671" x="10602913" y="2716213"/>
          <p14:tracePt t="67685" x="10602913" y="2703513"/>
          <p14:tracePt t="67703" x="10602913" y="2678113"/>
          <p14:tracePt t="67721" x="10602913" y="2665413"/>
          <p14:tracePt t="67736" x="10602913" y="2640013"/>
          <p14:tracePt t="67764" x="10602913" y="2627313"/>
          <p14:tracePt t="67780" x="10602913" y="2616200"/>
          <p14:tracePt t="67784" x="10602913" y="2603500"/>
          <p14:tracePt t="67819" x="10602913" y="2578100"/>
          <p14:tracePt t="68134" x="10602913" y="2678113"/>
          <p14:tracePt t="68154" x="10602913" y="2690813"/>
          <p14:tracePt t="68169" x="10602913" y="2716213"/>
          <p14:tracePt t="68185" x="10602913" y="2728913"/>
          <p14:tracePt t="68201" x="10602913" y="2740025"/>
          <p14:tracePt t="68216" x="10602913" y="2765425"/>
          <p14:tracePt t="68233" x="10602913" y="2778125"/>
          <p14:tracePt t="68248" x="10602913" y="2790825"/>
          <p14:tracePt t="68265" x="10602913" y="2816225"/>
          <p14:tracePt t="68282" x="10614025" y="2840038"/>
          <p14:tracePt t="68323" x="10614025" y="2903538"/>
          <p14:tracePt t="68342" x="10614025" y="2928938"/>
          <p14:tracePt t="68344" x="10614025" y="2941638"/>
          <p14:tracePt t="68374" x="10614025" y="2952750"/>
          <p14:tracePt t="68375" x="10614025" y="2965450"/>
          <p14:tracePt t="68404" x="10614025" y="2978150"/>
          <p14:tracePt t="68435" x="10614025" y="2990850"/>
          <p14:tracePt t="68453" x="10614025" y="3003550"/>
          <p14:tracePt t="68468" x="10614025" y="3016250"/>
          <p14:tracePt t="68718" x="10626725" y="3016250"/>
          <p14:tracePt t="68726" x="10639425" y="2990850"/>
          <p14:tracePt t="68732" x="10639425" y="2978150"/>
          <p14:tracePt t="68735" x="10652125" y="2941638"/>
          <p14:tracePt t="68752" x="10664825" y="2916238"/>
          <p14:tracePt t="68768" x="10664825" y="2890838"/>
          <p14:tracePt t="68781" x="10677525" y="2865438"/>
          <p14:tracePt t="68783" x="10677525" y="2852738"/>
          <p14:tracePt t="68820" x="10690225" y="2816225"/>
          <p14:tracePt t="68826" x="10690225" y="2803525"/>
          <p14:tracePt t="68841" x="10690225" y="2778125"/>
          <p14:tracePt t="68857" x="10702925" y="2765425"/>
          <p14:tracePt t="68872" x="10715625" y="2740025"/>
          <p14:tracePt t="68888" x="10715625" y="2728913"/>
          <p14:tracePt t="68904" x="10726738" y="2716213"/>
          <p14:tracePt t="69216" x="10726738" y="2728913"/>
          <p14:tracePt t="69232" x="10726738" y="2765425"/>
          <p14:tracePt t="69249" x="10726738" y="2803525"/>
          <p14:tracePt t="69265" x="10726738" y="2828925"/>
          <p14:tracePt t="69280" x="10726738" y="2840038"/>
          <p14:tracePt t="69282" x="10726738" y="2852738"/>
          <p14:tracePt t="69309" x="10726738" y="2865438"/>
          <p14:tracePt t="69388" x="10726738" y="2890838"/>
          <p14:tracePt t="69403" x="10726738" y="2903538"/>
          <p14:tracePt t="69419" x="10726738" y="2928938"/>
          <p14:tracePt t="69639" x="10726738" y="2865438"/>
          <p14:tracePt t="69655" x="10715625" y="2852738"/>
          <p14:tracePt t="69669" x="10715625" y="2828925"/>
          <p14:tracePt t="69686" x="10715625" y="2803525"/>
          <p14:tracePt t="69687" x="10702925" y="2790825"/>
          <p14:tracePt t="69718" x="10702925" y="2752725"/>
          <p14:tracePt t="69733" x="10690225" y="2740025"/>
          <p14:tracePt t="69748" x="10690225" y="2728913"/>
          <p14:tracePt t="69765" x="10690225" y="2716213"/>
          <p14:tracePt t="69767" x="10690225" y="2703513"/>
          <p14:tracePt t="69779" x="10690225" y="2690813"/>
          <p14:tracePt t="69795" x="10690225" y="2678113"/>
          <p14:tracePt t="69810" x="10690225" y="2665413"/>
          <p14:tracePt t="69839" x="10677525" y="2665413"/>
          <p14:tracePt t="70022" x="10677525" y="2690813"/>
          <p14:tracePt t="70024" x="10677525" y="2703513"/>
          <p14:tracePt t="70039" x="10677525" y="2728913"/>
          <p14:tracePt t="70040" x="10677525" y="2740025"/>
          <p14:tracePt t="70063" x="10677525" y="2778125"/>
          <p14:tracePt t="70065" x="10677525" y="2790825"/>
          <p14:tracePt t="70076" x="10677525" y="2803525"/>
          <p14:tracePt t="70091" x="10677525" y="2828925"/>
          <p14:tracePt t="70107" x="10690225" y="2865438"/>
          <p14:tracePt t="70122" x="10690225" y="2890838"/>
          <p14:tracePt t="70138" x="10690225" y="2928938"/>
          <p14:tracePt t="70154" x="10690225" y="2941638"/>
          <p14:tracePt t="70169" x="10690225" y="2952750"/>
          <p14:tracePt t="70206" x="10690225" y="2965450"/>
          <p14:tracePt t="70208" x="10690225" y="2978150"/>
          <p14:tracePt t="70438" x="10702925" y="2978150"/>
          <p14:tracePt t="70439" x="10715625" y="2952750"/>
          <p14:tracePt t="70451" x="10715625" y="2941638"/>
          <p14:tracePt t="70489" x="10726738" y="2916238"/>
          <p14:tracePt t="70571" x="10739438" y="2903538"/>
          <p14:tracePt t="70624" x="10764838" y="2890838"/>
          <p14:tracePt t="70700" x="10777538" y="2890838"/>
          <p14:tracePt t="70732" x="10790238" y="2890838"/>
          <p14:tracePt t="70748" x="10802938" y="2890838"/>
          <p14:tracePt t="70810" x="10839450" y="2903538"/>
          <p14:tracePt t="70831" x="10852150" y="2916238"/>
          <p14:tracePt t="70832" x="10877550" y="2928938"/>
          <p14:tracePt t="70857" x="10915650" y="2952750"/>
          <p14:tracePt t="70872" x="10952163" y="2965450"/>
          <p14:tracePt t="70888" x="10964863" y="2965450"/>
          <p14:tracePt t="70904" x="11002963" y="2990850"/>
          <p14:tracePt t="70919" x="11041063" y="3028950"/>
          <p14:tracePt t="70936" x="11077575" y="3054350"/>
          <p14:tracePt t="70952" x="11090275" y="3054350"/>
          <p14:tracePt t="70967" x="11102975" y="3065463"/>
          <p14:tracePt t="70983" x="11128375" y="3090863"/>
          <p14:tracePt t="71000" x="11141075" y="3128963"/>
          <p14:tracePt t="71016" x="11177588" y="3165475"/>
          <p14:tracePt t="71032" x="11190288" y="3216275"/>
          <p14:tracePt t="71048" x="11202988" y="3254375"/>
          <p14:tracePt t="71064" x="11215688" y="3290888"/>
          <p14:tracePt t="71066" x="11228388" y="3316288"/>
          <p14:tracePt t="71076" x="11241088" y="3341688"/>
          <p14:tracePt t="71107" x="11303000" y="3454400"/>
          <p14:tracePt t="71123" x="11315700" y="3503613"/>
          <p14:tracePt t="71138" x="11341100" y="3567113"/>
          <p14:tracePt t="71154" x="11366500" y="3616325"/>
          <p14:tracePt t="71169" x="11366500" y="3716338"/>
          <p14:tracePt t="71185" x="11390313" y="3779838"/>
          <p14:tracePt t="71201" x="11403013" y="3854450"/>
          <p14:tracePt t="71217" x="11403013" y="3941763"/>
          <p14:tracePt t="71231" x="11403013" y="4017963"/>
          <p14:tracePt t="71249" x="11441113" y="4117975"/>
          <p14:tracePt t="71264" x="11453813" y="4179888"/>
          <p14:tracePt t="71279" x="11453813" y="4217988"/>
          <p14:tracePt t="71281" x="11466513" y="4254500"/>
          <p14:tracePt t="71298" x="11490325" y="4318000"/>
          <p14:tracePt t="71311" x="11490325" y="4418013"/>
          <p14:tracePt t="71325" x="11490325" y="4454525"/>
          <p14:tracePt t="71342" x="11503025" y="4554538"/>
          <p14:tracePt t="71343" x="11503025" y="4592638"/>
          <p14:tracePt t="71357" x="11503025" y="4643438"/>
          <p14:tracePt t="71377" x="11503025" y="4756150"/>
          <p14:tracePt t="71389" x="11503025" y="4805363"/>
          <p14:tracePt t="71405" x="11503025" y="4918075"/>
          <p14:tracePt t="71421" x="11503025" y="4981575"/>
          <p14:tracePt t="71437" x="11503025" y="5068888"/>
          <p14:tracePt t="71452" x="11503025" y="5143500"/>
          <p14:tracePt t="71468" x="11503025" y="5194300"/>
          <p14:tracePt t="71484" x="11503025" y="5256213"/>
          <p14:tracePt t="71499" x="11503025" y="5305425"/>
          <p14:tracePt t="71516" x="11503025" y="5368925"/>
          <p14:tracePt t="71532" x="11503025" y="5443538"/>
          <p14:tracePt t="71546" x="11503025" y="5494338"/>
          <p14:tracePt t="71564" x="11503025" y="5530850"/>
          <p14:tracePt t="71582" x="11503025" y="5581650"/>
          <p14:tracePt t="71584" x="11503025" y="5594350"/>
          <p14:tracePt t="71620" x="11490325" y="5681663"/>
          <p14:tracePt t="71626" x="11479213" y="5719763"/>
          <p14:tracePt t="71650" x="11479213" y="5781675"/>
          <p14:tracePt t="71670" x="11441113" y="5843588"/>
          <p14:tracePt t="71685" x="11441113" y="5881688"/>
          <p14:tracePt t="71701" x="11441113" y="5894388"/>
          <p14:tracePt t="71718" x="11428413" y="5919788"/>
          <p14:tracePt t="71720" x="11428413" y="5932488"/>
          <p14:tracePt t="71748" x="11415713" y="5969000"/>
          <p14:tracePt t="71764" x="11415713" y="5981700"/>
          <p14:tracePt t="71779" x="11415713" y="6007100"/>
          <p14:tracePt t="71796" x="11403013" y="6019800"/>
          <p14:tracePt t="71809" x="11403013" y="6045200"/>
          <p14:tracePt t="71825" x="11390313" y="6081713"/>
          <p14:tracePt t="71845" x="11377613" y="6107113"/>
          <p14:tracePt t="71856" x="11366500" y="6132513"/>
          <p14:tracePt t="71890" x="11353800" y="6169025"/>
          <p14:tracePt t="71912" x="11353800" y="6207125"/>
          <p14:tracePt t="71921" x="11353800" y="6219825"/>
          <p14:tracePt t="71936" x="11328400" y="6232525"/>
          <p14:tracePt t="71984" x="11328400" y="6257925"/>
          <p14:tracePt t="71998" x="11328400" y="6269038"/>
          <p14:tracePt t="92315" x="11315700" y="6269038"/>
          <p14:tracePt t="92325" x="11315700" y="6307138"/>
          <p14:tracePt t="92342" x="11290300" y="6381750"/>
          <p14:tracePt t="92357" x="11277600" y="6457950"/>
          <p14:tracePt t="92372" x="11266488" y="6519863"/>
          <p14:tracePt t="92388" x="11241088" y="6607175"/>
          <p14:tracePt t="92403" x="11215688" y="6683375"/>
          <p14:tracePt t="92421" x="11190288" y="6757988"/>
          <p14:tracePt t="100794" x="163513" y="4254500"/>
          <p14:tracePt t="100836" x="750888" y="4041775"/>
          <p14:tracePt t="100844" x="863600" y="4005263"/>
          <p14:tracePt t="100857" x="1027113" y="3941763"/>
          <p14:tracePt t="100873" x="1139825" y="3879850"/>
          <p14:tracePt t="100888" x="1227138" y="3829050"/>
          <p14:tracePt t="100904" x="1352550" y="3754438"/>
          <p14:tracePt t="100921" x="1501775" y="3679825"/>
          <p14:tracePt t="100936" x="1639888" y="3603625"/>
          <p14:tracePt t="100952" x="1714500" y="3541713"/>
          <p14:tracePt t="100967" x="1739900" y="3516313"/>
          <p14:tracePt t="100969" x="1765300" y="3490913"/>
          <p14:tracePt t="100983" x="1790700" y="3467100"/>
          <p14:tracePt t="100985" x="1852613" y="3429000"/>
          <p14:tracePt t="100999" x="1878013" y="3429000"/>
          <p14:tracePt t="101001" x="1939925" y="3403600"/>
          <p14:tracePt t="101015" x="1990725" y="3403600"/>
          <p14:tracePt t="101017" x="2039938" y="3367088"/>
          <p14:tracePt t="101029" x="2090738" y="3367088"/>
          <p14:tracePt t="101049" x="2239963" y="3303588"/>
          <p14:tracePt t="101060" x="2278063" y="3278188"/>
          <p14:tracePt t="101090" x="2378075" y="3178175"/>
          <p14:tracePt t="101112" x="2416175" y="3128963"/>
          <p14:tracePt t="101122" x="2416175" y="3116263"/>
          <p14:tracePt t="101139" x="2428875" y="3090863"/>
          <p14:tracePt t="101155" x="2428875" y="3054350"/>
          <p14:tracePt t="101171" x="2452688" y="3003550"/>
          <p14:tracePt t="101187" x="2478088" y="2965450"/>
          <p14:tracePt t="101201" x="2490788" y="2928938"/>
          <p14:tracePt t="101217" x="2503488" y="2903538"/>
          <p14:tracePt t="101241" x="2503488" y="2865438"/>
          <p14:tracePt t="101283" x="2528888" y="2803525"/>
          <p14:tracePt t="101310" x="2541588" y="2765425"/>
          <p14:tracePt t="101325" x="2541588" y="2752725"/>
          <p14:tracePt t="101341" x="2541588" y="2740025"/>
          <p14:tracePt t="101372" x="2541588" y="2728913"/>
          <p14:tracePt t="101409" x="2541588" y="2678113"/>
          <p14:tracePt t="101437" x="2516188" y="2665413"/>
          <p14:tracePt t="101452" x="2503488" y="2652713"/>
          <p14:tracePt t="101467" x="2490788" y="2652713"/>
          <p14:tracePt t="101748" x="2490788" y="2678113"/>
          <p14:tracePt t="101766" x="2490788" y="2690813"/>
          <p14:tracePt t="101768" x="2490788" y="2703513"/>
          <p14:tracePt t="101778" x="2503488" y="2703513"/>
          <p14:tracePt t="101795" x="2503488" y="2716213"/>
          <p14:tracePt t="101841" x="2503488" y="2728913"/>
          <p14:tracePt t="101872" x="2503488" y="2752725"/>
          <p14:tracePt t="101888" x="2516188" y="2752725"/>
          <p14:tracePt t="101906" x="2516188" y="2765425"/>
          <p14:tracePt t="101920" x="2516188" y="2778125"/>
          <p14:tracePt t="101967" x="2528888" y="2778125"/>
          <p14:tracePt t="101968" x="2541588" y="2790825"/>
          <p14:tracePt t="102388" x="2628900" y="2803525"/>
          <p14:tracePt t="102403" x="2790825" y="2816225"/>
          <p14:tracePt t="102419" x="2941638" y="2852738"/>
          <p14:tracePt t="102437" x="3016250" y="2878138"/>
          <p14:tracePt t="102470" x="3092450" y="2903538"/>
          <p14:tracePt t="102608" x="3116263" y="2903538"/>
          <p14:tracePt t="102623" x="3141663" y="2903538"/>
          <p14:tracePt t="102624" x="3167063" y="2903538"/>
          <p14:tracePt t="102639" x="3192463" y="2903538"/>
          <p14:tracePt t="102661" x="3216275" y="2903538"/>
          <p14:tracePt t="102763" x="3241675" y="2903538"/>
          <p14:tracePt t="102784" x="3292475" y="2890838"/>
          <p14:tracePt t="102794" x="3317875" y="2890838"/>
          <p14:tracePt t="102836" x="3328988" y="2878138"/>
          <p14:tracePt t="103088" x="3305175" y="2878138"/>
          <p14:tracePt t="103108" x="3267075" y="2878138"/>
          <p14:tracePt t="103123" x="3205163" y="2878138"/>
          <p14:tracePt t="103138" x="3167063" y="2878138"/>
          <p14:tracePt t="103154" x="3128963" y="2878138"/>
          <p14:tracePt t="103170" x="3079750" y="2878138"/>
          <p14:tracePt t="103185" x="3067050" y="2878138"/>
          <p14:tracePt t="103201" x="3028950" y="2878138"/>
          <p14:tracePt t="103217" x="2979738" y="2878138"/>
          <p14:tracePt t="103233" x="2903538" y="2865438"/>
          <p14:tracePt t="103250" x="2841625" y="2852738"/>
          <p14:tracePt t="103265" x="2803525" y="2852738"/>
          <p14:tracePt t="103283" x="2767013" y="2840038"/>
          <p14:tracePt t="103294" x="2754313" y="2840038"/>
          <p14:tracePt t="103297" x="2741613" y="2840038"/>
          <p14:tracePt t="103315" x="2690813" y="2816225"/>
          <p14:tracePt t="103326" x="2654300" y="2816225"/>
          <p14:tracePt t="103342" x="2590800" y="2803525"/>
          <p14:tracePt t="103359" x="2541588" y="2778125"/>
          <p14:tracePt t="103363" x="2516188" y="2778125"/>
          <p14:tracePt t="103402" x="2503488" y="2778125"/>
          <p14:tracePt t="103419" x="2490788" y="2765425"/>
          <p14:tracePt t="103435" x="2428875" y="2765425"/>
          <p14:tracePt t="103453" x="2352675" y="2740025"/>
          <p14:tracePt t="103467" x="2328863" y="2728913"/>
          <p14:tracePt t="103766" x="2328863" y="2740025"/>
          <p14:tracePt t="103778" x="2365375" y="2752725"/>
          <p14:tracePt t="103794" x="2390775" y="2765425"/>
          <p14:tracePt t="103810" x="2441575" y="2790825"/>
          <p14:tracePt t="103825" x="2503488" y="2816225"/>
          <p14:tracePt t="103842" x="2541588" y="2828925"/>
          <p14:tracePt t="103858" x="2565400" y="2828925"/>
          <p14:tracePt t="103881" x="2578100" y="2828925"/>
          <p14:tracePt t="103925" x="2716213" y="2840038"/>
          <p14:tracePt t="103938" x="2790825" y="2852738"/>
          <p14:tracePt t="103953" x="2828925" y="2852738"/>
          <p14:tracePt t="103969" x="2841625" y="2852738"/>
          <p14:tracePt t="103986" x="2854325" y="2852738"/>
          <p14:tracePt t="104001" x="2867025" y="2852738"/>
          <p14:tracePt t="104014" x="2890838" y="2852738"/>
          <p14:tracePt t="104029" x="2916238" y="2852738"/>
          <p14:tracePt t="104089" x="2992438" y="2852738"/>
          <p14:tracePt t="104110" x="3028950" y="2852738"/>
          <p14:tracePt t="104123" x="3041650" y="2852738"/>
          <p14:tracePt t="104138" x="3067050" y="2852738"/>
          <p14:tracePt t="104155" x="3079750" y="2852738"/>
          <p14:tracePt t="104170" x="3103563" y="2852738"/>
          <p14:tracePt t="104185" x="3116263" y="2852738"/>
          <p14:tracePt t="104277" x="3141663" y="2852738"/>
          <p14:tracePt t="104357" x="3154363" y="2852738"/>
          <p14:tracePt t="104372" x="3167063" y="2840038"/>
          <p14:tracePt t="104638" x="3179763" y="2828925"/>
          <p14:tracePt t="104985" x="3192463" y="2816225"/>
          <p14:tracePt t="105013" x="3205163" y="2803525"/>
          <p14:tracePt t="105028" x="3216275" y="2803525"/>
          <p14:tracePt t="105044" x="3228975" y="2790825"/>
          <p14:tracePt t="105138" x="3241675" y="2790825"/>
          <p14:tracePt t="105280" x="3267075" y="2790825"/>
          <p14:tracePt t="105294" x="3279775" y="2790825"/>
          <p14:tracePt t="105325" x="3305175" y="2790825"/>
          <p14:tracePt t="105341" x="3317875" y="2790825"/>
          <p14:tracePt t="105404" x="3328988" y="2790825"/>
          <p14:tracePt t="105466" x="3354388" y="2790825"/>
          <p14:tracePt t="105483" x="3379788" y="2790825"/>
          <p14:tracePt t="105499" x="3405188" y="2790825"/>
          <p14:tracePt t="105593" x="3417888" y="2778125"/>
          <p14:tracePt t="105612" x="3454400" y="2778125"/>
          <p14:tracePt t="105623" x="3479800" y="2778125"/>
          <p14:tracePt t="105625" x="3492500" y="2778125"/>
          <p14:tracePt t="105639" x="3505200" y="2778125"/>
          <p14:tracePt t="105653" x="3517900" y="2765425"/>
          <p14:tracePt t="105998" x="3530600" y="2765425"/>
          <p14:tracePt t="107860" x="3517900" y="2816225"/>
          <p14:tracePt t="107875" x="3467100" y="2840038"/>
          <p14:tracePt t="107888" x="3417888" y="2878138"/>
          <p14:tracePt t="107905" x="3328988" y="2928938"/>
          <p14:tracePt t="107922" x="3292475" y="2941638"/>
          <p14:tracePt t="107937" x="3241675" y="2978150"/>
          <p14:tracePt t="107954" x="3141663" y="3028950"/>
          <p14:tracePt t="107967" x="3092450" y="3054350"/>
          <p14:tracePt t="107972" x="3016250" y="3103563"/>
          <p14:tracePt t="107984" x="2854325" y="3165475"/>
          <p14:tracePt t="107999" x="2741613" y="3216275"/>
          <p14:tracePt t="108002" x="2628900" y="3254375"/>
          <p14:tracePt t="108013" x="2516188" y="3290888"/>
          <p14:tracePt t="108034" x="2228850" y="3367088"/>
          <p14:tracePt t="108045" x="2116138" y="3403600"/>
          <p14:tracePt t="108094" x="1839913" y="3479800"/>
          <p14:tracePt t="108096" x="1376363" y="3667125"/>
          <p14:tracePt t="108106" x="1227138" y="3741738"/>
          <p14:tracePt t="108123" x="989013" y="3829050"/>
          <p14:tracePt t="108142" x="763588" y="3941763"/>
          <p14:tracePt t="108155" x="638175" y="4029075"/>
          <p14:tracePt t="108170" x="500063" y="4141788"/>
          <p14:tracePt t="108185" x="425450" y="4217988"/>
          <p14:tracePt t="108201" x="250825" y="4318000"/>
          <p14:tracePt t="108219" x="74613" y="4443413"/>
          <p14:tracePt t="108918" x="38100" y="6507163"/>
          <p14:tracePt t="108921" x="74613" y="6545263"/>
          <p14:tracePt t="108937" x="138113" y="6570663"/>
          <p14:tracePt t="108952" x="150813" y="6583363"/>
          <p14:tracePt t="108953" x="163513" y="6594475"/>
          <p14:tracePt t="109091" x="174625" y="6607175"/>
          <p14:tracePt t="109107" x="174625" y="6632575"/>
          <p14:tracePt t="109122" x="187325" y="6670675"/>
          <p14:tracePt t="117312" x="187325" y="6683375"/>
          <p14:tracePt t="117316" x="138113" y="6719888"/>
          <p14:tracePt t="117339" x="25400" y="67325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9E6EB3-17CB-4C70-8E58-E60C368AD8E2}"/>
              </a:ext>
            </a:extLst>
          </p:cNvPr>
          <p:cNvSpPr txBox="1"/>
          <p:nvPr/>
        </p:nvSpPr>
        <p:spPr>
          <a:xfrm>
            <a:off x="175364" y="162838"/>
            <a:ext cx="11697981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  <a:endParaRPr lang="ru-KZ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C541E-8B35-4230-A560-968C6FE56762}"/>
              </a:ext>
            </a:extLst>
          </p:cNvPr>
          <p:cNvSpPr txBox="1"/>
          <p:nvPr/>
        </p:nvSpPr>
        <p:spPr>
          <a:xfrm>
            <a:off x="1265129" y="1916481"/>
            <a:ext cx="9671576" cy="3234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 сабақта: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*Сөйлемнен қаратпа  сөздерді табуды үйрендім.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*Қаратпа сөздердің  тыныс белгісін дұрыс қоя білемін.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</a:t>
            </a: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Бүгінгі сабақ түсінікті болды деп ойлаймын.  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Іске сәт!  С</a:t>
            </a:r>
            <a:r>
              <a:rPr kumimoji="0" lang="ru-K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ау </a:t>
            </a:r>
            <a:r>
              <a:rPr kumimoji="0" lang="ru-K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болыңыздар</a:t>
            </a:r>
            <a:r>
              <a:rPr kumimoji="0" lang="ru-K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!</a:t>
            </a:r>
            <a:endParaRPr kumimoji="0" lang="ru-KZ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4B71529-7380-453F-8184-5E3077C6C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0D6DDA-4075-45C3-B059-EF13222D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815" y="5254613"/>
            <a:ext cx="23410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1"/>
    </mc:Choice>
    <mc:Fallback xmlns="">
      <p:transition spd="slow" advTm="1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416</Words>
  <Application>Microsoft Office PowerPoint</Application>
  <PresentationFormat>Широкоэкранный</PresentationFormat>
  <Paragraphs>71</Paragraphs>
  <Slides>9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Дана</dc:creator>
  <cp:lastModifiedBy>Дана</cp:lastModifiedBy>
  <cp:revision>36</cp:revision>
  <dcterms:created xsi:type="dcterms:W3CDTF">2020-07-16T13:03:40Z</dcterms:created>
  <dcterms:modified xsi:type="dcterms:W3CDTF">2020-07-30T11:06:59Z</dcterms:modified>
</cp:coreProperties>
</file>