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3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1EAC-8043-4459-B050-47C379182A7C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A5B9-92BF-4FAD-9EFD-2E4D27205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3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1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8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2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2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4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387A-034D-4BF6-8F93-14106DBB5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7EE1-C751-4E2A-8185-3387C8CB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7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7E16782-0F93-46CA-8EA1-2793E361F519}"/>
              </a:ext>
            </a:extLst>
          </p:cNvPr>
          <p:cNvSpPr txBox="1"/>
          <p:nvPr/>
        </p:nvSpPr>
        <p:spPr>
          <a:xfrm>
            <a:off x="611560" y="344506"/>
            <a:ext cx="82089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3-сынып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Қазақ тілі пәні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Тақырып: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Қыстырма сөздер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(22-сабақ)</a:t>
            </a:r>
            <a:endParaRPr kumimoji="0" lang="ru-KZ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E15D1-E402-48F2-B40A-04293337E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4005064"/>
            <a:ext cx="2590217" cy="2163919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21116C4C-11F3-401B-AE0F-043BA2EA5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5"/>
    </mc:Choice>
    <mc:Fallback xmlns="">
      <p:transition spd="slow" advTm="10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922D81-E1C7-4338-B730-17E7F9527E18}"/>
              </a:ext>
            </a:extLst>
          </p:cNvPr>
          <p:cNvSpPr txBox="1"/>
          <p:nvPr/>
        </p:nvSpPr>
        <p:spPr>
          <a:xfrm>
            <a:off x="1187624" y="836713"/>
            <a:ext cx="5714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k-KZ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Өзіңді тексер!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9B118-758C-40CD-8098-535817606285}"/>
              </a:ext>
            </a:extLst>
          </p:cNvPr>
          <p:cNvSpPr txBox="1"/>
          <p:nvPr/>
        </p:nvSpPr>
        <p:spPr>
          <a:xfrm>
            <a:off x="1187624" y="1916832"/>
            <a:ext cx="7488832" cy="435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а) ... , кешірім сұрап, кезекке тұру керек.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ә) ... , реніш білдіріп, сыныпқа кетіп қалу керек.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б) Бауыржан сияқты түк естімегендей тұра беру,  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...,  қ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ате.</a:t>
            </a:r>
            <a:endParaRPr kumimoji="0" lang="kk-KZ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Көп нүктенің орнына тиісті сөздерді қойыңыз.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ол қыстырма сөздер деп ойлайсыз?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C200E9-5496-4782-8188-BA38FDC3EE75}"/>
              </a:ext>
            </a:extLst>
          </p:cNvPr>
          <p:cNvSpPr/>
          <p:nvPr/>
        </p:nvSpPr>
        <p:spPr>
          <a:xfrm>
            <a:off x="1475656" y="4083324"/>
            <a:ext cx="1854178" cy="4915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меніңше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7DF4A7-53F5-4C21-B164-D26B2053C460}"/>
              </a:ext>
            </a:extLst>
          </p:cNvPr>
          <p:cNvSpPr/>
          <p:nvPr/>
        </p:nvSpPr>
        <p:spPr>
          <a:xfrm>
            <a:off x="4044732" y="4083326"/>
            <a:ext cx="1769436" cy="49154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бәлкім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3446C7-356D-4848-B7AF-FE9732C46DF7}"/>
              </a:ext>
            </a:extLst>
          </p:cNvPr>
          <p:cNvSpPr/>
          <p:nvPr/>
        </p:nvSpPr>
        <p:spPr>
          <a:xfrm>
            <a:off x="6444208" y="4083325"/>
            <a:ext cx="1628348" cy="49154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сірә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F9DF1501-C5BF-443C-A2AD-8B33695A5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3"/>
    </mc:Choice>
    <mc:Fallback xmlns="">
      <p:transition spd="slow" advTm="32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55CEBB-EBA0-4F4A-9599-4F8BA78BA143}"/>
              </a:ext>
            </a:extLst>
          </p:cNvPr>
          <p:cNvSpPr txBox="1"/>
          <p:nvPr/>
        </p:nvSpPr>
        <p:spPr>
          <a:xfrm>
            <a:off x="2339752" y="980728"/>
            <a:ext cx="45620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k-KZ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Бүгінгі сабақта: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01B9E-4CE1-4C59-B87F-C74A567BD5A0}"/>
              </a:ext>
            </a:extLst>
          </p:cNvPr>
          <p:cNvSpPr txBox="1"/>
          <p:nvPr/>
        </p:nvSpPr>
        <p:spPr>
          <a:xfrm>
            <a:off x="1259632" y="1988841"/>
            <a:ext cx="7128792" cy="331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	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Қыстырма сөздерді ажырата білдім;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	Қыстырма сөздерді сөйлемде дұрыс пайдалануды үйрендім;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	Қыстырма сөзді үтір арқылы анықтауды үйрендім.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kk-KZ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аяқталды. Сау болыңыздар! 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0661698B-7939-49CF-B867-E3F24516A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77F168-BCE1-42B2-857A-B9AE946EA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9" y="5085184"/>
            <a:ext cx="1994162" cy="16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94"/>
    </mc:Choice>
    <mc:Fallback xmlns="">
      <p:transition spd="slow" advTm="3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C93E54-BF61-48F5-86F7-531590FED5B2}"/>
              </a:ext>
            </a:extLst>
          </p:cNvPr>
          <p:cNvSpPr txBox="1"/>
          <p:nvPr/>
        </p:nvSpPr>
        <p:spPr>
          <a:xfrm>
            <a:off x="251520" y="260649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Оқу мақсаты: </a:t>
            </a:r>
          </a:p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 білетініңіз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«Қыстырма сөздер» туралы.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 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еңгеретініңіз: 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Қыстырма сөздерді ажырата аласыз;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Қыстырма сөздердің тыныс белгілерін қоюды   үйренесіз.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79D8C-7D1B-4B5B-BF2A-409FDBEA8E83}"/>
              </a:ext>
            </a:extLst>
          </p:cNvPr>
          <p:cNvSpPr txBox="1"/>
          <p:nvPr/>
        </p:nvSpPr>
        <p:spPr>
          <a:xfrm>
            <a:off x="179512" y="3429000"/>
            <a:ext cx="8784976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kern="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Бағалау критерийі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Өз ойын жүйелей отырып, диалогке қатысады. Тілдік нормаларды сақтап сөйлейді.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Қыстырма сөздерді ажыратады. Қыстырма сөздердің тыныс белгілерін қояды.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6013FE4A-FF23-4062-95CC-8C976DB78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D7D3B-70B6-47B2-8770-5A976DD76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201" y="0"/>
            <a:ext cx="229479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4"/>
    </mc:Choice>
    <mc:Fallback xmlns="">
      <p:transition spd="slow" advTm="1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27A893-3B9A-4BBD-989E-963C8DF7BEFE}"/>
              </a:ext>
            </a:extLst>
          </p:cNvPr>
          <p:cNvSpPr txBox="1"/>
          <p:nvPr/>
        </p:nvSpPr>
        <p:spPr>
          <a:xfrm>
            <a:off x="585630" y="605833"/>
            <a:ext cx="3816425" cy="5709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Жақсы мен жаман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Жақсы деген немене?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Әдеп пенен өнеге: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Үлкендерді сыйлауың,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Ақыл сөзін тыңдауың.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Жаман деген немене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Жаман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деген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жақсы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емес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қоятын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тәтті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емес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Жақсы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істерді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көрмеуің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Кішіге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көмек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бермеуің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Абдырахман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Асылбековтен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4B4A8F-27DD-4CBC-99AB-1A6842A3C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428212"/>
            <a:ext cx="1446538" cy="10321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4A75CE-F98A-4B91-B14A-3CC43EA4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220289"/>
            <a:ext cx="2232248" cy="3032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CB27C7-2D64-4E1A-A588-E5174B4D5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730" y="2276872"/>
            <a:ext cx="2542252" cy="16948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65E6E2-1080-457C-8164-03D111B46C55}"/>
              </a:ext>
            </a:extLst>
          </p:cNvPr>
          <p:cNvSpPr txBox="1"/>
          <p:nvPr/>
        </p:nvSpPr>
        <p:spPr>
          <a:xfrm>
            <a:off x="4211960" y="188640"/>
            <a:ext cx="468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(Оқулық 47 бет, «Атамұра» баспасы, 2018ж.)</a:t>
            </a:r>
            <a:endParaRPr lang="ru-KZ" dirty="0">
              <a:solidFill>
                <a:srgbClr val="002060"/>
              </a:solidFill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59DE7BFF-C0AF-4232-B6AE-F219C45D0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E0633F-438E-4314-B51C-3C4E51D12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7" y="5563405"/>
            <a:ext cx="1531257" cy="12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0"/>
    </mc:Choice>
    <mc:Fallback xmlns="">
      <p:transition spd="slow" advTm="5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7584" x="3322638" y="6269038"/>
          <p14:tracePt t="38023" x="3402013" y="6796088"/>
          <p14:tracePt t="38030" x="3502025" y="6719888"/>
          <p14:tracePt t="38040" x="3602038" y="6645275"/>
          <p14:tracePt t="38046" x="3678238" y="6583363"/>
          <p14:tracePt t="38054" x="3778250" y="6494463"/>
          <p14:tracePt t="38063" x="3840163" y="6432550"/>
          <p14:tracePt t="38070" x="3902075" y="6357938"/>
          <p14:tracePt t="38079" x="3965575" y="6269038"/>
          <p14:tracePt t="38086" x="4027488" y="6169025"/>
          <p14:tracePt t="38094" x="4078288" y="6094413"/>
          <p14:tracePt t="38102" x="4165600" y="5981700"/>
          <p14:tracePt t="38110" x="4178300" y="5969000"/>
          <p14:tracePt t="38118" x="4227513" y="5894388"/>
          <p14:tracePt t="38127" x="4291013" y="5819775"/>
          <p14:tracePt t="38134" x="4327525" y="5743575"/>
          <p14:tracePt t="38143" x="4378325" y="5681663"/>
          <p14:tracePt t="38151" x="4440238" y="5594350"/>
          <p14:tracePt t="38162" x="4491038" y="5518150"/>
          <p14:tracePt t="38166" x="4552950" y="5430838"/>
          <p14:tracePt t="38177" x="4603750" y="5368925"/>
          <p14:tracePt t="38182" x="4640263" y="5305425"/>
          <p14:tracePt t="38193" x="4678363" y="5268913"/>
          <p14:tracePt t="38198" x="4727575" y="5205413"/>
          <p14:tracePt t="38211" x="4740275" y="5194300"/>
          <p14:tracePt t="38214" x="4752975" y="5156200"/>
          <p14:tracePt t="38224" x="4765675" y="5143500"/>
          <p14:tracePt t="38230" x="4791075" y="5118100"/>
          <p14:tracePt t="38239" x="4803775" y="5081588"/>
          <p14:tracePt t="38246" x="4829175" y="5056188"/>
          <p14:tracePt t="38254" x="4865688" y="5018088"/>
          <p14:tracePt t="38263" x="4878388" y="4992688"/>
          <p14:tracePt t="38270" x="4903788" y="4956175"/>
          <p14:tracePt t="38278" x="4929188" y="4930775"/>
          <p14:tracePt t="38286" x="4978400" y="4879975"/>
          <p14:tracePt t="38295" x="4991100" y="4856163"/>
          <p14:tracePt t="38302" x="5029200" y="4818063"/>
          <p14:tracePt t="38310" x="5053013" y="4756150"/>
          <p14:tracePt t="38318" x="5065713" y="4718050"/>
          <p14:tracePt t="38327" x="5078413" y="4656138"/>
          <p14:tracePt t="38334" x="5078413" y="4592638"/>
          <p14:tracePt t="38343" x="5078413" y="4530725"/>
          <p14:tracePt t="38350" x="5091113" y="4467225"/>
          <p14:tracePt t="38359" x="5091113" y="4405313"/>
          <p14:tracePt t="38366" x="5091113" y="4367213"/>
          <p14:tracePt t="38375" x="5091113" y="4318000"/>
          <p14:tracePt t="38382" x="5091113" y="4267200"/>
          <p14:tracePt t="38393" x="5091113" y="4230688"/>
          <p14:tracePt t="38398" x="5091113" y="4192588"/>
          <p14:tracePt t="38410" x="5091113" y="4167188"/>
          <p14:tracePt t="38414" x="5091113" y="4129088"/>
          <p14:tracePt t="38439" x="5091113" y="4117975"/>
          <p14:tracePt t="38454" x="5091113" y="4105275"/>
          <p14:tracePt t="38470" x="5091113" y="4092575"/>
          <p14:tracePt t="38478" x="5091113" y="4079875"/>
          <p14:tracePt t="38486" x="5091113" y="4067175"/>
          <p14:tracePt t="38495" x="5116513" y="4041775"/>
          <p14:tracePt t="38511" x="5116513" y="4029075"/>
          <p14:tracePt t="38518" x="5116513" y="4005263"/>
          <p14:tracePt t="38534" x="5116513" y="3979863"/>
          <p14:tracePt t="38543" x="5129213" y="3967163"/>
          <p14:tracePt t="38561" x="5141913" y="3941763"/>
          <p14:tracePt t="38566" x="5153025" y="3929063"/>
          <p14:tracePt t="38609" x="5153025" y="3905250"/>
          <p14:tracePt t="38615" x="5165725" y="3905250"/>
          <p14:tracePt t="38624" x="5165725" y="3892550"/>
          <p14:tracePt t="38630" x="5191125" y="3879850"/>
          <p14:tracePt t="38639" x="5191125" y="3867150"/>
          <p14:tracePt t="38647" x="5203825" y="3867150"/>
          <p14:tracePt t="38654" x="5203825" y="3854450"/>
          <p14:tracePt t="38663" x="5229225" y="3841750"/>
          <p14:tracePt t="38670" x="5229225" y="3829050"/>
          <p14:tracePt t="38686" x="5241925" y="3816350"/>
          <p14:tracePt t="39049" x="5253038" y="3816350"/>
          <p14:tracePt t="39066" x="5278438" y="3803650"/>
          <p14:tracePt t="39071" x="5291138" y="3803650"/>
          <p14:tracePt t="39080" x="5303838" y="3803650"/>
          <p14:tracePt t="44262" x="5303838" y="3829050"/>
          <p14:tracePt t="44280" x="5303838" y="3841750"/>
          <p14:tracePt t="44286" x="5291138" y="3879850"/>
          <p14:tracePt t="44288" x="5291138" y="3892550"/>
          <p14:tracePt t="44295" x="5291138" y="3905250"/>
          <p14:tracePt t="44302" x="5278438" y="3929063"/>
          <p14:tracePt t="44310" x="5278438" y="3941763"/>
          <p14:tracePt t="44318" x="5265738" y="3967163"/>
          <p14:tracePt t="44327" x="5265738" y="3979863"/>
          <p14:tracePt t="44334" x="5265738" y="4005263"/>
          <p14:tracePt t="44342" x="5265738" y="4017963"/>
          <p14:tracePt t="44359" x="5265738" y="4041775"/>
          <p14:tracePt t="44366" x="5265738" y="4054475"/>
          <p14:tracePt t="44375" x="5265738" y="4067175"/>
          <p14:tracePt t="44393" x="5265738" y="4079875"/>
          <p14:tracePt t="44398" x="5265738" y="4105275"/>
          <p14:tracePt t="44414" x="5278438" y="4105275"/>
          <p14:tracePt t="44424" x="5291138" y="4129088"/>
          <p14:tracePt t="44440" x="5316538" y="4154488"/>
          <p14:tracePt t="44454" x="5341938" y="4167188"/>
          <p14:tracePt t="44463" x="5378450" y="4179888"/>
          <p14:tracePt t="44470" x="5391150" y="4179888"/>
          <p14:tracePt t="44479" x="5441950" y="4192588"/>
          <p14:tracePt t="44486" x="5478463" y="4205288"/>
          <p14:tracePt t="44495" x="5516563" y="4205288"/>
          <p14:tracePt t="44502" x="5541963" y="4205288"/>
          <p14:tracePt t="44510" x="5578475" y="4217988"/>
          <p14:tracePt t="44519" x="5629275" y="4217988"/>
          <p14:tracePt t="44527" x="5665788" y="4230688"/>
          <p14:tracePt t="44534" x="5716588" y="4230688"/>
          <p14:tracePt t="44544" x="5754688" y="4241800"/>
          <p14:tracePt t="44550" x="5791200" y="4241800"/>
          <p14:tracePt t="44561" x="5829300" y="4254500"/>
          <p14:tracePt t="44566" x="5867400" y="4254500"/>
          <p14:tracePt t="44575" x="5878513" y="4254500"/>
          <p14:tracePt t="44582" x="5916613" y="4254500"/>
          <p14:tracePt t="44592" x="5954713" y="4254500"/>
          <p14:tracePt t="44598" x="6003925" y="4254500"/>
          <p14:tracePt t="44610" x="6054725" y="4254500"/>
          <p14:tracePt t="44614" x="6129338" y="4279900"/>
          <p14:tracePt t="44624" x="6167438" y="4292600"/>
          <p14:tracePt t="44630" x="6216650" y="4292600"/>
          <p14:tracePt t="44639" x="6254750" y="4305300"/>
          <p14:tracePt t="44647" x="6267450" y="4305300"/>
          <p14:tracePt t="44654" x="6280150" y="4305300"/>
          <p14:tracePt t="44662" x="6303963" y="4305300"/>
          <p14:tracePt t="44679" x="6316663" y="4305300"/>
          <p14:tracePt t="44686" x="6329363" y="4318000"/>
          <p14:tracePt t="44694" x="6342063" y="4318000"/>
          <p14:tracePt t="44702" x="6354763" y="4318000"/>
          <p14:tracePt t="44711" x="6380163" y="4318000"/>
          <p14:tracePt t="44718" x="6391275" y="4318000"/>
          <p14:tracePt t="44727" x="6429375" y="4318000"/>
          <p14:tracePt t="44734" x="6467475" y="4318000"/>
          <p14:tracePt t="44744" x="6480175" y="4318000"/>
          <p14:tracePt t="44750" x="6503988" y="4318000"/>
          <p14:tracePt t="44760" x="6516688" y="4318000"/>
          <p14:tracePt t="44766" x="6529388" y="4318000"/>
          <p14:tracePt t="44775" x="6542088" y="4318000"/>
          <p14:tracePt t="44782" x="6554788" y="4318000"/>
          <p14:tracePt t="44794" x="6567488" y="4318000"/>
          <p14:tracePt t="44798" x="6580188" y="4318000"/>
          <p14:tracePt t="44810" x="6592888" y="4318000"/>
          <p14:tracePt t="44814" x="6629400" y="4318000"/>
          <p14:tracePt t="44824" x="6642100" y="4318000"/>
          <p14:tracePt t="44830" x="6667500" y="4318000"/>
          <p14:tracePt t="44839" x="6680200" y="4318000"/>
          <p14:tracePt t="44847" x="6692900" y="4318000"/>
          <p14:tracePt t="44854" x="6704013" y="4318000"/>
          <p14:tracePt t="44863" x="6716713" y="4318000"/>
          <p14:tracePt t="44879" x="6742113" y="4318000"/>
          <p14:tracePt t="44886" x="6754813" y="4318000"/>
          <p14:tracePt t="44902" x="6780213" y="4318000"/>
          <p14:tracePt t="44910" x="6792913" y="4318000"/>
          <p14:tracePt t="44927" x="6805613" y="4318000"/>
          <p14:tracePt t="44934" x="6816725" y="4318000"/>
          <p14:tracePt t="44943" x="6829425" y="4318000"/>
          <p14:tracePt t="44960" x="6842125" y="4318000"/>
          <p14:tracePt t="44966" x="6867525" y="4318000"/>
          <p14:tracePt t="44976" x="6905625" y="4318000"/>
          <p14:tracePt t="44997" x="6942138" y="4318000"/>
          <p14:tracePt t="44999" x="6954838" y="4318000"/>
          <p14:tracePt t="45011" x="6967538" y="4318000"/>
          <p14:tracePt t="45014" x="6980238" y="4318000"/>
          <p14:tracePt t="45024" x="7005638" y="4330700"/>
          <p14:tracePt t="45030" x="7029450" y="4330700"/>
          <p14:tracePt t="45040" x="7054850" y="4341813"/>
          <p14:tracePt t="45047" x="7080250" y="4354513"/>
          <p14:tracePt t="45054" x="7129463" y="4379913"/>
          <p14:tracePt t="45063" x="7180263" y="4405313"/>
          <p14:tracePt t="45070" x="7205663" y="4405313"/>
          <p14:tracePt t="45080" x="7242175" y="4430713"/>
          <p14:tracePt t="45086" x="7267575" y="4443413"/>
          <p14:tracePt t="45095" x="7305675" y="4443413"/>
          <p14:tracePt t="45102" x="7329488" y="4443413"/>
          <p14:tracePt t="45110" x="7354888" y="4454525"/>
          <p14:tracePt t="45127" x="7367588" y="4454525"/>
          <p14:tracePt t="45134" x="7380288" y="4467225"/>
          <p14:tracePt t="45191" x="7392988" y="4467225"/>
          <p14:tracePt t="45223" x="7405688" y="4467225"/>
          <p14:tracePt t="45230" x="7418388" y="4467225"/>
          <p14:tracePt t="45241" x="7442200" y="4467225"/>
          <p14:tracePt t="45247" x="7467600" y="4467225"/>
          <p14:tracePt t="45254" x="7480300" y="4467225"/>
          <p14:tracePt t="45271" x="7505700" y="4467225"/>
          <p14:tracePt t="45279" x="7518400" y="4467225"/>
          <p14:tracePt t="45286" x="7531100" y="4467225"/>
          <p14:tracePt t="45318" x="7542213" y="4467225"/>
          <p14:tracePt t="45334" x="7554913" y="4467225"/>
          <p14:tracePt t="45359" x="7567613" y="4467225"/>
          <p14:tracePt t="45366" x="7580313" y="4467225"/>
          <p14:tracePt t="45375" x="7580313" y="4454525"/>
          <p14:tracePt t="45382" x="7580313" y="4443413"/>
          <p14:tracePt t="45394" x="7593013" y="4443413"/>
          <p14:tracePt t="45398" x="7593013" y="4430713"/>
          <p14:tracePt t="45414" x="7605713" y="4430713"/>
          <p14:tracePt t="45430" x="7605713" y="4418013"/>
          <p14:tracePt t="45446" x="7618413" y="4418013"/>
          <p14:tracePt t="45463" x="7618413" y="4405313"/>
          <p14:tracePt t="45470" x="7618413" y="4392613"/>
          <p14:tracePt t="45478" x="7631113" y="4392613"/>
          <p14:tracePt t="45486" x="7631113" y="4379913"/>
          <p14:tracePt t="45511" x="7631113" y="4367213"/>
          <p14:tracePt t="45526" x="7642225" y="4354513"/>
          <p14:tracePt t="45550" x="7642225" y="4341813"/>
          <p14:tracePt t="45566" x="7642225" y="4330700"/>
          <p14:tracePt t="45575" x="7654925" y="4318000"/>
          <p14:tracePt t="45592" x="7654925" y="4292600"/>
          <p14:tracePt t="45598" x="7667625" y="4292600"/>
          <p14:tracePt t="45609" x="7680325" y="4279900"/>
          <p14:tracePt t="45624" x="7680325" y="4267200"/>
          <p14:tracePt t="45630" x="7680325" y="4254500"/>
          <p14:tracePt t="45646" x="7680325" y="4230688"/>
          <p14:tracePt t="45663" x="7680325" y="4217988"/>
          <p14:tracePt t="45670" x="7693025" y="4217988"/>
          <p14:tracePt t="45702" x="7693025" y="4205288"/>
          <p14:tracePt t="45761" x="7693025" y="4192588"/>
          <p14:tracePt t="45780" x="7693025" y="4179888"/>
          <p14:tracePt t="47783" x="7705725" y="4179888"/>
          <p14:tracePt t="47807" x="7718425" y="4192588"/>
          <p14:tracePt t="47846" x="7718425" y="4205288"/>
          <p14:tracePt t="47854" x="7718425" y="4217988"/>
          <p14:tracePt t="47903" x="7718425" y="4230688"/>
          <p14:tracePt t="48508" x="7718425" y="4254500"/>
          <p14:tracePt t="48518" x="7718425" y="4267200"/>
          <p14:tracePt t="48535" x="7718425" y="4292600"/>
          <p14:tracePt t="48543" x="7705725" y="4305300"/>
          <p14:tracePt t="48550" x="7705725" y="4330700"/>
          <p14:tracePt t="48560" x="7705725" y="4341813"/>
          <p14:tracePt t="48566" x="7693025" y="4367213"/>
          <p14:tracePt t="48583" x="7693025" y="4379913"/>
          <p14:tracePt t="48594" x="7693025" y="4392613"/>
          <p14:tracePt t="48598" x="7693025" y="4405313"/>
          <p14:tracePt t="48610" x="7680325" y="4430713"/>
          <p14:tracePt t="48614" x="7680325" y="4454525"/>
          <p14:tracePt t="48625" x="7680325" y="4467225"/>
          <p14:tracePt t="48630" x="7667625" y="4492625"/>
          <p14:tracePt t="48639" x="7667625" y="4505325"/>
          <p14:tracePt t="48646" x="7667625" y="4543425"/>
          <p14:tracePt t="48655" x="7654925" y="4579938"/>
          <p14:tracePt t="48663" x="7654925" y="4605338"/>
          <p14:tracePt t="48670" x="7654925" y="4643438"/>
          <p14:tracePt t="48679" x="7642225" y="4656138"/>
          <p14:tracePt t="48686" x="7631113" y="4705350"/>
          <p14:tracePt t="48695" x="7618413" y="4743450"/>
          <p14:tracePt t="48702" x="7593013" y="4792663"/>
          <p14:tracePt t="48710" x="7554913" y="4843463"/>
          <p14:tracePt t="48719" x="7554913" y="4879975"/>
          <p14:tracePt t="48727" x="7542213" y="4918075"/>
          <p14:tracePt t="48734" x="7518400" y="4956175"/>
          <p14:tracePt t="48743" x="7505700" y="4992688"/>
          <p14:tracePt t="48750" x="7505700" y="5005388"/>
          <p14:tracePt t="48760" x="7467600" y="5056188"/>
          <p14:tracePt t="48767" x="7467600" y="5081588"/>
          <p14:tracePt t="48775" x="7467600" y="5092700"/>
          <p14:tracePt t="48782" x="7454900" y="5118100"/>
          <p14:tracePt t="48793" x="7454900" y="5156200"/>
          <p14:tracePt t="48798" x="7442200" y="5194300"/>
          <p14:tracePt t="48809" x="7442200" y="5230813"/>
          <p14:tracePt t="48815" x="7418388" y="5268913"/>
          <p14:tracePt t="48824" x="7418388" y="5281613"/>
          <p14:tracePt t="48831" x="7418388" y="5330825"/>
          <p14:tracePt t="48840" x="7418388" y="5356225"/>
          <p14:tracePt t="48847" x="7418388" y="5407025"/>
          <p14:tracePt t="48854" x="7405688" y="5430838"/>
          <p14:tracePt t="48863" x="7392988" y="5468938"/>
          <p14:tracePt t="48870" x="7380288" y="5507038"/>
          <p14:tracePt t="48880" x="7380288" y="5530850"/>
          <p14:tracePt t="48886" x="7367588" y="5581650"/>
          <p14:tracePt t="48895" x="7367588" y="5619750"/>
          <p14:tracePt t="48902" x="7367588" y="5681663"/>
          <p14:tracePt t="48910" x="7367588" y="5768975"/>
          <p14:tracePt t="48918" x="7367588" y="5832475"/>
          <p14:tracePt t="48927" x="7367588" y="5907088"/>
          <p14:tracePt t="48935" x="7367588" y="5969000"/>
          <p14:tracePt t="48944" x="7380288" y="6056313"/>
          <p14:tracePt t="48950" x="7380288" y="6132513"/>
          <p14:tracePt t="48961" x="7392988" y="6181725"/>
          <p14:tracePt t="48966" x="7418388" y="6269038"/>
          <p14:tracePt t="48975" x="7429500" y="6332538"/>
          <p14:tracePt t="48984" x="7454900" y="6381750"/>
          <p14:tracePt t="48994" x="7480300" y="6445250"/>
          <p14:tracePt t="48999" x="7493000" y="6483350"/>
          <p14:tracePt t="49010" x="7505700" y="6532563"/>
          <p14:tracePt t="49014" x="7505700" y="6570663"/>
          <p14:tracePt t="49024" x="7531100" y="6619875"/>
          <p14:tracePt t="49030" x="7542213" y="6645275"/>
          <p14:tracePt t="49040" x="7554913" y="6696075"/>
          <p14:tracePt t="49046" x="7554913" y="6732588"/>
          <p14:tracePt t="49054" x="7554913" y="6757988"/>
          <p14:tracePt t="49062" x="7567613" y="6796088"/>
          <p14:tracePt t="49070" x="7580313" y="68199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A91143-5814-4E7F-B632-5C91580AF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656"/>
            <a:ext cx="9135880" cy="4968552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73F94815-81B5-4637-9F6C-AFF7771E3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169DD-1C4A-4F64-86C5-4E5E0DFDE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" y="5157192"/>
            <a:ext cx="1905671" cy="15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65"/>
    </mc:Choice>
    <mc:Fallback xmlns="">
      <p:transition spd="slow" advTm="4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B3C4D1-DFB8-4A89-BB2A-AB3B24B854AE}"/>
              </a:ext>
            </a:extLst>
          </p:cNvPr>
          <p:cNvSpPr txBox="1"/>
          <p:nvPr/>
        </p:nvSpPr>
        <p:spPr>
          <a:xfrm>
            <a:off x="107504" y="1436812"/>
            <a:ext cx="8888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•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Өлең мазмұнын ашатын мақал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тауып айтыңыз. </a:t>
            </a:r>
            <a:endParaRPr lang="ru-KZ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53D4A-8F17-47D6-B424-177217E76414}"/>
              </a:ext>
            </a:extLst>
          </p:cNvPr>
          <p:cNvSpPr txBox="1"/>
          <p:nvPr/>
        </p:nvSpPr>
        <p:spPr>
          <a:xfrm>
            <a:off x="539552" y="1844824"/>
            <a:ext cx="8600388" cy="357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Жақсыдан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үйрен,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Жаманнан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жирен.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Жақсының жақсылығын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айт - нұры тасысын,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Жаманның жамандығын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айт - құты қашсын.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F2E9B8C6-6474-4C75-AA82-DF370B82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0B238D-AE75-4094-87AC-4D01A02CA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63430"/>
            <a:ext cx="1691680" cy="1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0"/>
    </mc:Choice>
    <mc:Fallback xmlns="">
      <p:transition spd="slow" advTm="9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7CFEE8-E818-4936-8F74-98FF667ECF1E}"/>
              </a:ext>
            </a:extLst>
          </p:cNvPr>
          <p:cNvSpPr txBox="1"/>
          <p:nvPr/>
        </p:nvSpPr>
        <p:spPr>
          <a:xfrm>
            <a:off x="395536" y="1556792"/>
            <a:ext cx="8744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14- жаттығу. </a:t>
            </a:r>
            <a:r>
              <a:rPr kumimoji="0" lang="kk-KZ" sz="24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Сөйлемдерге тиісті тыныс белгісін қойып, көшіріп жазып, мұғалімге жіберіп, кері байланыс алыңыз.</a:t>
            </a:r>
            <a:b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K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07077-75B7-42D7-8744-B923B80E174D}"/>
              </a:ext>
            </a:extLst>
          </p:cNvPr>
          <p:cNvSpPr txBox="1"/>
          <p:nvPr/>
        </p:nvSpPr>
        <p:spPr>
          <a:xfrm>
            <a:off x="395536" y="3284983"/>
            <a:ext cx="8568952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Ол шынында да жақсы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бала. 2. Рас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орындамағансың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-ау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сірә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қойдыңыз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84FFB-057F-4B0F-9E15-2A10AAF34F89}"/>
              </a:ext>
            </a:extLst>
          </p:cNvPr>
          <p:cNvSpPr txBox="1"/>
          <p:nvPr/>
        </p:nvSpPr>
        <p:spPr>
          <a:xfrm>
            <a:off x="3995937" y="70510"/>
            <a:ext cx="5139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(Оқулық 47 бет, «Атамұра» баспасы, 2018ж.)</a:t>
            </a:r>
            <a:endParaRPr lang="ru-KZ" sz="2000" dirty="0">
              <a:solidFill>
                <a:srgbClr val="002060"/>
              </a:solidFill>
            </a:endParaRPr>
          </a:p>
        </p:txBody>
      </p:sp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8B4522F4-062C-4B55-A2D2-C5F6673D1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AC4216-2E02-4207-A825-FBDC4BC46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3230"/>
            <a:ext cx="1726061" cy="14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78"/>
    </mc:Choice>
    <mc:Fallback xmlns="">
      <p:transition spd="slow" advTm="21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216877-4923-4DE8-9030-5F767FD1D07D}"/>
              </a:ext>
            </a:extLst>
          </p:cNvPr>
          <p:cNvSpPr txBox="1"/>
          <p:nvPr/>
        </p:nvSpPr>
        <p:spPr>
          <a:xfrm>
            <a:off x="3131840" y="1124744"/>
            <a:ext cx="372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Өзіңді тексер!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719E7-6FB0-45C1-8AA1-9F564D5752D9}"/>
              </a:ext>
            </a:extLst>
          </p:cNvPr>
          <p:cNvSpPr txBox="1"/>
          <p:nvPr/>
        </p:nvSpPr>
        <p:spPr>
          <a:xfrm>
            <a:off x="683568" y="2276872"/>
            <a:ext cx="7848872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Қыстырма сөздің тыныс белгісі?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а) нүкте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ә) үтір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б) сұрақ белгісі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AB08AF0F-8B2B-4C0B-8665-1366EEBF4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739A0-8B20-4F50-AED1-44B2A574E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2467"/>
            <a:ext cx="259102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7"/>
    </mc:Choice>
    <mc:Fallback xmlns="">
      <p:transition spd="slow" advTm="1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776F6B-3426-4474-B9B8-42EAE2486047}"/>
              </a:ext>
            </a:extLst>
          </p:cNvPr>
          <p:cNvSpPr txBox="1"/>
          <p:nvPr/>
        </p:nvSpPr>
        <p:spPr>
          <a:xfrm>
            <a:off x="125342" y="116632"/>
            <a:ext cx="88763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•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Ойыңызды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дәлелдеуді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үйреніңіз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Бұл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қыстырма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сөз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өйткені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…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endParaRPr lang="ru-K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46A9F0-1B39-4FAE-A20A-CDA295F1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42" y="1052736"/>
            <a:ext cx="8859376" cy="5450704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61395BA4-42AA-4833-A4F7-E5FDE99DD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30"/>
    </mc:Choice>
    <mc:Fallback xmlns="">
      <p:transition spd="slow" advTm="7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180" x="3340100" y="6357938"/>
          <p14:tracePt t="14827" x="1663700" y="6770688"/>
          <p14:tracePt t="14838" x="1601788" y="6732588"/>
          <p14:tracePt t="14842" x="1576388" y="6707188"/>
          <p14:tracePt t="14854" x="1538288" y="6683375"/>
          <p14:tracePt t="14859" x="1525588" y="6670675"/>
          <p14:tracePt t="14867" x="1501775" y="6632575"/>
          <p14:tracePt t="14874" x="1463675" y="6607175"/>
          <p14:tracePt t="14883" x="1425575" y="6583363"/>
          <p14:tracePt t="14890" x="1412875" y="6570663"/>
          <p14:tracePt t="14898" x="1350963" y="6545263"/>
          <p14:tracePt t="14906" x="1276350" y="6494463"/>
          <p14:tracePt t="14914" x="1200150" y="6457950"/>
          <p14:tracePt t="14923" x="1100138" y="6419850"/>
          <p14:tracePt t="14930" x="1050925" y="6394450"/>
          <p14:tracePt t="14939" x="976313" y="6357938"/>
          <p14:tracePt t="14946" x="925513" y="6345238"/>
          <p14:tracePt t="14957" x="887413" y="6319838"/>
          <p14:tracePt t="14962" x="876300" y="6307138"/>
          <p14:tracePt t="14972" x="850900" y="6294438"/>
          <p14:tracePt t="14978" x="838200" y="6281738"/>
          <p14:tracePt t="14988" x="812800" y="6269038"/>
          <p14:tracePt t="14995" x="800100" y="6257925"/>
          <p14:tracePt t="15005" x="787400" y="6245225"/>
          <p14:tracePt t="15023" x="776288" y="6245225"/>
          <p14:tracePt t="15027" x="776288" y="6232525"/>
          <p14:tracePt t="15052" x="763588" y="6232525"/>
          <p14:tracePt t="15058" x="763588" y="6219825"/>
          <p14:tracePt t="15098" x="750888" y="6219825"/>
          <p14:tracePt t="15302" x="750888" y="6207125"/>
          <p14:tracePt t="15309" x="750888" y="6181725"/>
          <p14:tracePt t="15317" x="750888" y="6169025"/>
          <p14:tracePt t="15323" x="750888" y="6157913"/>
          <p14:tracePt t="15330" x="750888" y="6145213"/>
          <p14:tracePt t="15340" x="750888" y="6132513"/>
          <p14:tracePt t="15346" x="738188" y="6107113"/>
          <p14:tracePt t="15362" x="725488" y="6094413"/>
          <p14:tracePt t="15371" x="725488" y="6081713"/>
          <p14:tracePt t="15378" x="712788" y="6056313"/>
          <p14:tracePt t="15387" x="712788" y="6045200"/>
          <p14:tracePt t="15394" x="700088" y="6007100"/>
          <p14:tracePt t="15403" x="674688" y="5994400"/>
          <p14:tracePt t="15410" x="674688" y="5981700"/>
          <p14:tracePt t="15426" x="674688" y="5969000"/>
          <p14:tracePt t="15438" x="663575" y="5956300"/>
          <p14:tracePt t="15453" x="663575" y="5932488"/>
          <p14:tracePt t="15459" x="650875" y="5907088"/>
          <p14:tracePt t="15468" x="650875" y="5894388"/>
          <p14:tracePt t="15483" x="638175" y="5881688"/>
          <p14:tracePt t="15490" x="638175" y="5856288"/>
          <p14:tracePt t="15498" x="638175" y="5843588"/>
          <p14:tracePt t="15507" x="638175" y="5832475"/>
          <p14:tracePt t="15514" x="638175" y="5807075"/>
          <p14:tracePt t="15530" x="638175" y="5794375"/>
          <p14:tracePt t="15539" x="638175" y="5768975"/>
          <p14:tracePt t="15546" x="625475" y="5756275"/>
          <p14:tracePt t="15555" x="625475" y="5732463"/>
          <p14:tracePt t="15562" x="612775" y="5707063"/>
          <p14:tracePt t="15571" x="612775" y="5681663"/>
          <p14:tracePt t="15578" x="600075" y="5668963"/>
          <p14:tracePt t="15594" x="600075" y="5643563"/>
          <p14:tracePt t="15604" x="587375" y="5630863"/>
          <p14:tracePt t="15620" x="587375" y="5619750"/>
          <p14:tracePt t="15626" x="587375" y="5607050"/>
          <p14:tracePt t="15637" x="587375" y="5594350"/>
          <p14:tracePt t="15652" x="587375" y="5568950"/>
          <p14:tracePt t="15658" x="587375" y="5556250"/>
          <p14:tracePt t="15675" x="574675" y="5543550"/>
          <p14:tracePt t="15691" x="574675" y="5530850"/>
          <p14:tracePt t="15755" x="563563" y="5507038"/>
          <p14:tracePt t="15771" x="563563" y="5494338"/>
          <p14:tracePt t="15780" x="550863" y="5481638"/>
          <p14:tracePt t="15810" x="550863" y="5468938"/>
          <p14:tracePt t="15820" x="538163" y="5456238"/>
          <p14:tracePt t="15826" x="538163" y="5443538"/>
          <p14:tracePt t="15867" x="525463" y="5430838"/>
          <p14:tracePt t="15899" x="525463" y="5418138"/>
          <p14:tracePt t="15939" x="525463" y="5407025"/>
          <p14:tracePt t="15946" x="525463" y="5394325"/>
          <p14:tracePt t="15955" x="512763" y="5381625"/>
          <p14:tracePt t="16026" x="512763" y="5368925"/>
          <p14:tracePt t="16456" x="512763" y="5356225"/>
          <p14:tracePt t="16460" x="500063" y="5343525"/>
          <p14:tracePt t="16921" x="487363" y="5330825"/>
          <p14:tracePt t="17386" x="487363" y="5318125"/>
          <p14:tracePt t="17394" x="474663" y="5305425"/>
          <p14:tracePt t="17458" x="474663" y="5294313"/>
          <p14:tracePt t="20301" x="474663" y="5268913"/>
          <p14:tracePt t="20306" x="474663" y="5256213"/>
          <p14:tracePt t="20314" x="474663" y="5230813"/>
          <p14:tracePt t="20323" x="474663" y="5218113"/>
          <p14:tracePt t="20330" x="474663" y="5181600"/>
          <p14:tracePt t="20338" x="487363" y="5143500"/>
          <p14:tracePt t="20346" x="500063" y="5118100"/>
          <p14:tracePt t="20354" x="500063" y="5092700"/>
          <p14:tracePt t="20362" x="500063" y="5056188"/>
          <p14:tracePt t="20372" x="512763" y="5030788"/>
          <p14:tracePt t="20379" x="512763" y="4992688"/>
          <p14:tracePt t="20389" x="512763" y="4956175"/>
          <p14:tracePt t="20394" x="550863" y="4892675"/>
          <p14:tracePt t="20404" x="563563" y="4856163"/>
          <p14:tracePt t="20411" x="574675" y="4805363"/>
          <p14:tracePt t="20420" x="587375" y="4756150"/>
          <p14:tracePt t="20426" x="612775" y="4718050"/>
          <p14:tracePt t="20437" x="625475" y="4679950"/>
          <p14:tracePt t="20442" x="663575" y="4618038"/>
          <p14:tracePt t="20453" x="663575" y="4592638"/>
          <p14:tracePt t="20458" x="663575" y="4543425"/>
          <p14:tracePt t="20468" x="687388" y="4505325"/>
          <p14:tracePt t="20475" x="712788" y="4454525"/>
          <p14:tracePt t="20483" x="712788" y="4430713"/>
          <p14:tracePt t="20491" x="712788" y="4392613"/>
          <p14:tracePt t="20498" x="725488" y="4367213"/>
          <p14:tracePt t="20507" x="725488" y="4354513"/>
          <p14:tracePt t="20514" x="725488" y="4330700"/>
          <p14:tracePt t="20523" x="725488" y="4305300"/>
          <p14:tracePt t="20531" x="725488" y="4292600"/>
          <p14:tracePt t="20539" x="750888" y="4267200"/>
          <p14:tracePt t="20546" x="750888" y="4254500"/>
          <p14:tracePt t="20557" x="750888" y="4241800"/>
          <p14:tracePt t="20562" x="750888" y="4230688"/>
          <p14:tracePt t="20572" x="750888" y="4217988"/>
          <p14:tracePt t="20588" x="750888" y="4205288"/>
          <p14:tracePt t="20604" x="750888" y="4192588"/>
          <p14:tracePt t="20610" x="750888" y="4179888"/>
          <p14:tracePt t="20626" x="750888" y="4167188"/>
          <p14:tracePt t="20638" x="750888" y="4154488"/>
          <p14:tracePt t="20658" x="750888" y="4141788"/>
          <p14:tracePt t="20731" x="750888" y="4129088"/>
          <p14:tracePt t="20748" x="750888" y="4117975"/>
          <p14:tracePt t="20756" x="750888" y="4105275"/>
          <p14:tracePt t="24015" x="750888" y="3979863"/>
          <p14:tracePt t="24020" x="750888" y="3905250"/>
          <p14:tracePt t="24026" x="750888" y="3854450"/>
          <p14:tracePt t="24039" x="750888" y="3803650"/>
          <p14:tracePt t="24043" x="750888" y="3754438"/>
          <p14:tracePt t="24054" x="750888" y="3716338"/>
          <p14:tracePt t="24059" x="750888" y="3692525"/>
          <p14:tracePt t="24068" x="750888" y="3641725"/>
          <p14:tracePt t="24075" x="750888" y="3603625"/>
          <p14:tracePt t="24083" x="750888" y="3579813"/>
          <p14:tracePt t="24090" x="750888" y="3554413"/>
          <p14:tracePt t="24098" x="750888" y="3516313"/>
          <p14:tracePt t="24107" x="750888" y="3503613"/>
          <p14:tracePt t="24114" x="750888" y="3479800"/>
          <p14:tracePt t="24124" x="750888" y="3454400"/>
          <p14:tracePt t="24130" x="750888" y="3416300"/>
          <p14:tracePt t="24139" x="763588" y="3378200"/>
          <p14:tracePt t="24146" x="776288" y="3341688"/>
          <p14:tracePt t="24155" x="776288" y="3316288"/>
          <p14:tracePt t="24162" x="800100" y="3278188"/>
          <p14:tracePt t="24172" x="800100" y="3254375"/>
          <p14:tracePt t="24178" x="812800" y="3228975"/>
          <p14:tracePt t="24189" x="812800" y="3178175"/>
          <p14:tracePt t="24194" x="825500" y="3165475"/>
          <p14:tracePt t="24203" x="825500" y="3141663"/>
          <p14:tracePt t="24210" x="850900" y="3116263"/>
          <p14:tracePt t="24222" x="876300" y="3065463"/>
          <p14:tracePt t="24226" x="900113" y="3028950"/>
          <p14:tracePt t="24238" x="912813" y="3003550"/>
          <p14:tracePt t="24242" x="925513" y="2990850"/>
          <p14:tracePt t="24252" x="950913" y="2941638"/>
          <p14:tracePt t="24259" x="976313" y="2916238"/>
          <p14:tracePt t="24268" x="1000125" y="2890838"/>
          <p14:tracePt t="24274" x="1025525" y="2852738"/>
          <p14:tracePt t="24282" x="1050925" y="2828925"/>
          <p14:tracePt t="24291" x="1076325" y="2803525"/>
          <p14:tracePt t="24298" x="1100138" y="2778125"/>
          <p14:tracePt t="24307" x="1138238" y="2740025"/>
          <p14:tracePt t="24314" x="1176338" y="2703513"/>
          <p14:tracePt t="24323" x="1200150" y="2703513"/>
          <p14:tracePt t="24330" x="1238250" y="2690813"/>
          <p14:tracePt t="24339" x="1276350" y="2652713"/>
          <p14:tracePt t="24346" x="1338263" y="2640013"/>
          <p14:tracePt t="24355" x="1376363" y="2616200"/>
          <p14:tracePt t="24362" x="1425575" y="2578100"/>
          <p14:tracePt t="24371" x="1450975" y="2578100"/>
          <p14:tracePt t="24378" x="1489075" y="2540000"/>
          <p14:tracePt t="24388" x="1525588" y="2516188"/>
          <p14:tracePt t="24394" x="1563688" y="2503488"/>
          <p14:tracePt t="24406" x="1612900" y="2465388"/>
          <p14:tracePt t="24410" x="1651000" y="2452688"/>
          <p14:tracePt t="24420" x="1714500" y="2414588"/>
          <p14:tracePt t="24427" x="1776413" y="2378075"/>
          <p14:tracePt t="24438" x="1825625" y="2352675"/>
          <p14:tracePt t="24442" x="1851025" y="2339975"/>
          <p14:tracePt t="24453" x="1889125" y="2314575"/>
          <p14:tracePt t="24468" x="1925638" y="2303463"/>
          <p14:tracePt t="24474" x="1976438" y="2252663"/>
          <p14:tracePt t="24499" x="2001838" y="2239963"/>
          <p14:tracePt t="24507" x="2014538" y="2227263"/>
          <p14:tracePt t="24515" x="2025650" y="2227263"/>
          <p14:tracePt t="24524" x="2051050" y="2214563"/>
          <p14:tracePt t="24530" x="2076450" y="2190750"/>
          <p14:tracePt t="24539" x="2089150" y="2190750"/>
          <p14:tracePt t="24546" x="2114550" y="2190750"/>
          <p14:tracePt t="24554" x="2138363" y="2178050"/>
          <p14:tracePt t="24562" x="2151063" y="2165350"/>
          <p14:tracePt t="24571" x="2201863" y="2139950"/>
          <p14:tracePt t="24578" x="2214563" y="2127250"/>
          <p14:tracePt t="24588" x="2227263" y="2114550"/>
          <p14:tracePt t="24595" x="2263775" y="2089150"/>
          <p14:tracePt t="24610" x="2276475" y="2078038"/>
          <p14:tracePt t="24620" x="2289175" y="2078038"/>
          <p14:tracePt t="24627" x="2289175" y="2065338"/>
          <p14:tracePt t="24639" x="2301875" y="2052638"/>
          <p14:tracePt t="24652" x="2314575" y="2052638"/>
          <p14:tracePt t="24659" x="2327275" y="2039938"/>
          <p14:tracePt t="24715" x="2338388" y="2039938"/>
          <p14:tracePt t="24723" x="2351088" y="2027238"/>
          <p14:tracePt t="24730" x="2363788" y="2014538"/>
          <p14:tracePt t="24739" x="2401888" y="2001838"/>
          <p14:tracePt t="24747" x="2414588" y="2001838"/>
          <p14:tracePt t="24755" x="2439988" y="1978025"/>
          <p14:tracePt t="24762" x="2463800" y="1965325"/>
          <p14:tracePt t="24771" x="2489200" y="1965325"/>
          <p14:tracePt t="24779" x="2501900" y="1965325"/>
          <p14:tracePt t="24788" x="2551113" y="1939925"/>
          <p14:tracePt t="24794" x="2563813" y="1927225"/>
          <p14:tracePt t="24804" x="2576513" y="1927225"/>
          <p14:tracePt t="24810" x="2589213" y="1927225"/>
          <p14:tracePt t="24821" x="2627313" y="1914525"/>
          <p14:tracePt t="24826" x="2651125" y="1914525"/>
          <p14:tracePt t="24837" x="2663825" y="1914525"/>
          <p14:tracePt t="24843" x="2676525" y="1914525"/>
          <p14:tracePt t="24853" x="2689225" y="1914525"/>
          <p14:tracePt t="24859" x="2701925" y="1914525"/>
          <p14:tracePt t="24875" x="2714625" y="1914525"/>
          <p14:tracePt t="24883" x="2714625" y="1901825"/>
          <p14:tracePt t="24891" x="2727325" y="1901825"/>
          <p14:tracePt t="24899" x="2740025" y="1901825"/>
          <p14:tracePt t="24907" x="2763838" y="1901825"/>
          <p14:tracePt t="24914" x="2789238" y="1901825"/>
          <p14:tracePt t="24923" x="2801938" y="1901825"/>
          <p14:tracePt t="24931" x="2840038" y="1901825"/>
          <p14:tracePt t="24939" x="2852738" y="1901825"/>
          <p14:tracePt t="24946" x="2863850" y="1901825"/>
          <p14:tracePt t="24955" x="2876550" y="1901825"/>
          <p14:tracePt t="25020" x="2889250" y="1901825"/>
          <p14:tracePt t="25026" x="2901950" y="1901825"/>
          <p14:tracePt t="25037" x="2914650" y="1901825"/>
          <p14:tracePt t="25819" x="2940050" y="1901825"/>
          <p14:tracePt t="25827" x="2963863" y="1889125"/>
          <p14:tracePt t="25837" x="2989263" y="1889125"/>
          <p14:tracePt t="25843" x="3014663" y="1876425"/>
          <p14:tracePt t="25855" x="3052763" y="1876425"/>
          <p14:tracePt t="25859" x="3076575" y="1876425"/>
          <p14:tracePt t="25868" x="3101975" y="1865313"/>
          <p14:tracePt t="25875" x="3127375" y="1865313"/>
          <p14:tracePt t="25890" x="3140075" y="1865313"/>
          <p14:tracePt t="25915" x="3165475" y="1865313"/>
          <p14:tracePt t="25939" x="3176588" y="1865313"/>
          <p14:tracePt t="25947" x="3214688" y="1865313"/>
          <p14:tracePt t="25954" x="3252788" y="1839913"/>
          <p14:tracePt t="25962" x="3276600" y="1839913"/>
          <p14:tracePt t="25972" x="3302000" y="1839913"/>
          <p14:tracePt t="25979" x="3314700" y="1839913"/>
          <p14:tracePt t="25990" x="3340100" y="1839913"/>
          <p14:tracePt t="25994" x="3352800" y="1839913"/>
          <p14:tracePt t="26008" x="3365500" y="1839913"/>
          <p14:tracePt t="26036" x="3376613" y="1839913"/>
          <p14:tracePt t="26053" x="3402013" y="1839913"/>
          <p14:tracePt t="26059" x="3427413" y="1839913"/>
          <p14:tracePt t="26069" x="3440113" y="1839913"/>
          <p14:tracePt t="26074" x="3452813" y="1839913"/>
          <p14:tracePt t="26082" x="3465513" y="1839913"/>
          <p14:tracePt t="26155" x="3489325" y="1839913"/>
          <p14:tracePt t="26163" x="3514725" y="1839913"/>
          <p14:tracePt t="26171" x="3552825" y="1839913"/>
          <p14:tracePt t="26179" x="3565525" y="1839913"/>
          <p14:tracePt t="26188" x="3589338" y="1839913"/>
          <p14:tracePt t="26194" x="3602038" y="1839913"/>
          <p14:tracePt t="26211" x="3614738" y="1839913"/>
          <p14:tracePt t="26222" x="3640138" y="1839913"/>
          <p14:tracePt t="26226" x="3652838" y="1839913"/>
          <p14:tracePt t="26237" x="3678238" y="1839913"/>
          <p14:tracePt t="26242" x="3702050" y="1839913"/>
          <p14:tracePt t="26255" x="3727450" y="1839913"/>
          <p14:tracePt t="26260" x="3765550" y="1839913"/>
          <p14:tracePt t="26267" x="3814763" y="1839913"/>
          <p14:tracePt t="26275" x="3840163" y="1839913"/>
          <p14:tracePt t="26283" x="3878263" y="1839913"/>
          <p14:tracePt t="26291" x="3914775" y="1839913"/>
          <p14:tracePt t="26298" x="3940175" y="1839913"/>
          <p14:tracePt t="26307" x="3952875" y="1839913"/>
          <p14:tracePt t="26314" x="3990975" y="1839913"/>
          <p14:tracePt t="26324" x="4002088" y="1839913"/>
          <p14:tracePt t="26330" x="4027488" y="1839913"/>
          <p14:tracePt t="26339" x="4052888" y="1839913"/>
          <p14:tracePt t="26346" x="4090988" y="1839913"/>
          <p14:tracePt t="26354" x="4114800" y="1839913"/>
          <p14:tracePt t="26362" x="4140200" y="1839913"/>
          <p14:tracePt t="26371" x="4178300" y="1839913"/>
          <p14:tracePt t="26378" x="4227513" y="1839913"/>
          <p14:tracePt t="26388" x="4265613" y="1839913"/>
          <p14:tracePt t="26395" x="4314825" y="1839913"/>
          <p14:tracePt t="26405" x="4352925" y="1839913"/>
          <p14:tracePt t="26411" x="4403725" y="1839913"/>
          <p14:tracePt t="26420" x="4452938" y="1839913"/>
          <p14:tracePt t="26426" x="4503738" y="1839913"/>
          <p14:tracePt t="26438" x="4540250" y="1839913"/>
          <p14:tracePt t="26442" x="4591050" y="1839913"/>
          <p14:tracePt t="26453" x="4652963" y="1839913"/>
          <p14:tracePt t="26458" x="4716463" y="1839913"/>
          <p14:tracePt t="26468" x="4765675" y="1839913"/>
          <p14:tracePt t="26474" x="4803775" y="1839913"/>
          <p14:tracePt t="26482" x="4840288" y="1839913"/>
          <p14:tracePt t="26491" x="4878388" y="1839913"/>
          <p14:tracePt t="26498" x="4903788" y="1839913"/>
          <p14:tracePt t="26507" x="4916488" y="1839913"/>
          <p14:tracePt t="26515" x="4940300" y="1839913"/>
          <p14:tracePt t="26524" x="4953000" y="1839913"/>
          <p14:tracePt t="26539" x="4965700" y="1839913"/>
          <p14:tracePt t="26546" x="4991100" y="1839913"/>
          <p14:tracePt t="26555" x="4991100" y="1827213"/>
          <p14:tracePt t="26563" x="5003800" y="1827213"/>
          <p14:tracePt t="26572" x="5040313" y="1814513"/>
          <p14:tracePt t="26589" x="5065713" y="1814513"/>
          <p14:tracePt t="26594" x="5091113" y="1814513"/>
          <p14:tracePt t="26604" x="5091113" y="1801813"/>
          <p14:tracePt t="26621" x="5103813" y="1801813"/>
          <p14:tracePt t="26652" x="5129213" y="1801813"/>
          <p14:tracePt t="26658" x="5141913" y="1801813"/>
          <p14:tracePt t="26675" x="5165725" y="1789113"/>
          <p14:tracePt t="26682" x="5178425" y="1789113"/>
          <p14:tracePt t="26699" x="5178425" y="1776413"/>
          <p14:tracePt t="26707" x="5191125" y="1776413"/>
          <p14:tracePt t="26715" x="5203825" y="1765300"/>
          <p14:tracePt t="26723" x="5229225" y="1765300"/>
          <p14:tracePt t="26731" x="5241925" y="1765300"/>
          <p14:tracePt t="26738" x="5265738" y="1752600"/>
          <p14:tracePt t="26746" x="5278438" y="1752600"/>
          <p14:tracePt t="26762" x="5291138" y="1752600"/>
          <p14:tracePt t="26772" x="5303838" y="1752600"/>
          <p14:tracePt t="26795" x="5316538" y="1739900"/>
          <p14:tracePt t="26811" x="5341938" y="1739900"/>
          <p14:tracePt t="26821" x="5353050" y="1727200"/>
          <p14:tracePt t="26859" x="5378450" y="1727200"/>
          <p14:tracePt t="26891" x="5403850" y="1714500"/>
          <p14:tracePt t="26898" x="5416550" y="1714500"/>
          <p14:tracePt t="26907" x="5441950" y="1714500"/>
          <p14:tracePt t="26914" x="5454650" y="1714500"/>
          <p14:tracePt t="26923" x="5478463" y="1701800"/>
          <p14:tracePt t="26939" x="5503863" y="1701800"/>
          <p14:tracePt t="26987" x="5516563" y="1701800"/>
          <p14:tracePt t="26994" x="5541963" y="1701800"/>
          <p14:tracePt t="27006" x="5565775" y="1701800"/>
          <p14:tracePt t="27011" x="5591175" y="1701800"/>
          <p14:tracePt t="27023" x="5603875" y="1701800"/>
          <p14:tracePt t="27026" x="5616575" y="1701800"/>
          <p14:tracePt t="27043" x="5629275" y="1701800"/>
          <p14:tracePt t="27099" x="5641975" y="1701800"/>
          <p14:tracePt t="27123" x="5654675" y="1701800"/>
          <p14:tracePt t="27130" x="5665788" y="1701800"/>
          <p14:tracePt t="28251" x="5665788" y="1714500"/>
          <p14:tracePt t="28267" x="5665788" y="1727200"/>
          <p14:tracePt t="28283" x="5665788" y="1739900"/>
          <p14:tracePt t="28299" x="5665788" y="1752600"/>
          <p14:tracePt t="28331" x="5665788" y="1765300"/>
          <p14:tracePt t="28363" x="5665788" y="1776413"/>
          <p14:tracePt t="28451" x="5665788" y="1789113"/>
          <p14:tracePt t="29083" x="5665788" y="1801813"/>
          <p14:tracePt t="29099" x="5654675" y="1814513"/>
          <p14:tracePt t="32236" x="5629275" y="1839913"/>
          <p14:tracePt t="32243" x="5603875" y="1876425"/>
          <p14:tracePt t="32258" x="5578475" y="1889125"/>
          <p14:tracePt t="32259" x="5565775" y="1914525"/>
          <p14:tracePt t="32268" x="5554663" y="1914525"/>
          <p14:tracePt t="32275" x="5529263" y="1927225"/>
          <p14:tracePt t="32291" x="5516563" y="1939925"/>
          <p14:tracePt t="32299" x="5503863" y="1952625"/>
          <p14:tracePt t="32307" x="5491163" y="1952625"/>
          <p14:tracePt t="32315" x="5478463" y="1965325"/>
          <p14:tracePt t="32324" x="5454650" y="1978025"/>
          <p14:tracePt t="32331" x="5429250" y="2001838"/>
          <p14:tracePt t="32339" x="5429250" y="2014538"/>
          <p14:tracePt t="32347" x="5403850" y="2014538"/>
          <p14:tracePt t="32355" x="5378450" y="2052638"/>
          <p14:tracePt t="32363" x="5365750" y="2052638"/>
          <p14:tracePt t="32372" x="5341938" y="2065338"/>
          <p14:tracePt t="32378" x="5316538" y="2089150"/>
          <p14:tracePt t="32389" x="5303838" y="2114550"/>
          <p14:tracePt t="32395" x="5265738" y="2127250"/>
          <p14:tracePt t="32404" x="5265738" y="2152650"/>
          <p14:tracePt t="32411" x="5241925" y="2152650"/>
          <p14:tracePt t="32422" x="5229225" y="2178050"/>
          <p14:tracePt t="32427" x="5203825" y="2190750"/>
          <p14:tracePt t="32440" x="5191125" y="2201863"/>
          <p14:tracePt t="32443" x="5178425" y="2201863"/>
          <p14:tracePt t="32455" x="5165725" y="2227263"/>
          <p14:tracePt t="32459" x="5153025" y="2239963"/>
          <p14:tracePt t="32472" x="5129213" y="2252663"/>
          <p14:tracePt t="32475" x="5116513" y="2265363"/>
          <p14:tracePt t="32486" x="5103813" y="2290763"/>
          <p14:tracePt t="32491" x="5078413" y="2303463"/>
          <p14:tracePt t="32503" x="5065713" y="2314575"/>
          <p14:tracePt t="32507" x="5053013" y="2327275"/>
          <p14:tracePt t="32515" x="5029200" y="2352675"/>
          <p14:tracePt t="32524" x="5016500" y="2365375"/>
          <p14:tracePt t="32531" x="4978400" y="2403475"/>
          <p14:tracePt t="32540" x="4965700" y="2414588"/>
          <p14:tracePt t="32547" x="4929188" y="2465388"/>
          <p14:tracePt t="32556" x="4891088" y="2490788"/>
          <p14:tracePt t="32563" x="4878388" y="2503488"/>
          <p14:tracePt t="32573" x="4852988" y="2540000"/>
          <p14:tracePt t="32580" x="4816475" y="2565400"/>
          <p14:tracePt t="32589" x="4791075" y="2590800"/>
          <p14:tracePt t="32595" x="4778375" y="2616200"/>
          <p14:tracePt t="32604" x="4740275" y="2640013"/>
          <p14:tracePt t="32621" x="4716463" y="2665413"/>
          <p14:tracePt t="32627" x="4703763" y="2678113"/>
          <p14:tracePt t="32638" x="4691063" y="2690813"/>
          <p14:tracePt t="32642" x="4678363" y="2703513"/>
          <p14:tracePt t="32653" x="4665663" y="2716213"/>
          <p14:tracePt t="32658" x="4652963" y="2728913"/>
          <p14:tracePt t="32684" x="4640263" y="2740025"/>
          <p14:tracePt t="32707" x="4627563" y="2752725"/>
          <p14:tracePt t="32715" x="4627563" y="2765425"/>
          <p14:tracePt t="32731" x="4616450" y="2765425"/>
          <p14:tracePt t="32739" x="4603750" y="2778125"/>
          <p14:tracePt t="32763" x="4591050" y="2790825"/>
          <p14:tracePt t="32771" x="4591050" y="2803525"/>
          <p14:tracePt t="32795" x="4578350" y="2803525"/>
          <p14:tracePt t="32820" x="4565650" y="2816225"/>
          <p14:tracePt t="32875" x="4552950" y="2828925"/>
          <p14:tracePt t="33879" x="4552950" y="2840038"/>
          <p14:tracePt t="33891" x="4552950" y="2852738"/>
          <p14:tracePt t="33974" x="4552950" y="2865438"/>
          <p14:tracePt t="34059" x="4552950" y="2890838"/>
          <p14:tracePt t="34512" x="4552950" y="2903538"/>
          <p14:tracePt t="34739" x="4540250" y="2903538"/>
          <p14:tracePt t="34745" x="4527550" y="2903538"/>
          <p14:tracePt t="34760" x="4503738" y="2903538"/>
          <p14:tracePt t="34763" x="4478338" y="2903538"/>
          <p14:tracePt t="34772" x="4465638" y="2903538"/>
          <p14:tracePt t="34788" x="4440238" y="2903538"/>
          <p14:tracePt t="34795" x="4427538" y="2903538"/>
          <p14:tracePt t="34924" x="4416425" y="2903538"/>
          <p14:tracePt t="34942" x="4403725" y="2903538"/>
          <p14:tracePt t="34948" x="4391025" y="2903538"/>
          <p14:tracePt t="34997" x="4378325" y="2903538"/>
          <p14:tracePt t="35011" x="4365625" y="2903538"/>
          <p14:tracePt t="35036" x="4352925" y="2903538"/>
          <p14:tracePt t="35043" x="4327525" y="2903538"/>
          <p14:tracePt t="35053" x="4314825" y="2903538"/>
          <p14:tracePt t="35059" x="4291013" y="2890838"/>
          <p14:tracePt t="35070" x="4265613" y="2890838"/>
          <p14:tracePt t="35075" x="4240213" y="2890838"/>
          <p14:tracePt t="35083" x="4227513" y="2890838"/>
          <p14:tracePt t="35091" x="4214813" y="2890838"/>
          <p14:tracePt t="35099" x="4203700" y="2890838"/>
          <p14:tracePt t="35115" x="4191000" y="2890838"/>
          <p14:tracePt t="35147" x="4165600" y="2890838"/>
          <p14:tracePt t="35155" x="4152900" y="2890838"/>
          <p14:tracePt t="35163" x="4127500" y="2890838"/>
          <p14:tracePt t="35173" x="4114800" y="2890838"/>
          <p14:tracePt t="35179" x="4078288" y="2890838"/>
          <p14:tracePt t="35195" x="4052888" y="2890838"/>
          <p14:tracePt t="35204" x="4040188" y="2890838"/>
          <p14:tracePt t="35221" x="4027488" y="2890838"/>
          <p14:tracePt t="35254" x="4014788" y="2890838"/>
          <p14:tracePt t="35268" x="4002088" y="2890838"/>
          <p14:tracePt t="35291" x="3990975" y="2890838"/>
          <p14:tracePt t="35307" x="3978275" y="2890838"/>
          <p14:tracePt t="35919" x="3990975" y="2890838"/>
          <p14:tracePt t="35928" x="4002088" y="2890838"/>
          <p14:tracePt t="35935" x="4040188" y="2890838"/>
          <p14:tracePt t="35941" x="4065588" y="2890838"/>
          <p14:tracePt t="35951" x="4090988" y="2890838"/>
          <p14:tracePt t="35957" x="4127500" y="2890838"/>
          <p14:tracePt t="35963" x="4140200" y="2890838"/>
          <p14:tracePt t="35973" x="4152900" y="2890838"/>
          <p14:tracePt t="35979" x="4165600" y="2890838"/>
          <p14:tracePt t="35989" x="4178300" y="2890838"/>
          <p14:tracePt t="36011" x="4203700" y="2890838"/>
          <p14:tracePt t="36027" x="4227513" y="2890838"/>
          <p14:tracePt t="36038" x="4252913" y="2878138"/>
          <p14:tracePt t="36053" x="4291013" y="2865438"/>
          <p14:tracePt t="36059" x="4303713" y="2865438"/>
          <p14:tracePt t="36068" x="4340225" y="2852738"/>
          <p14:tracePt t="36075" x="4378325" y="2852738"/>
          <p14:tracePt t="36083" x="4391025" y="2840038"/>
          <p14:tracePt t="36099" x="4403725" y="2840038"/>
          <p14:tracePt t="36148" x="4416425" y="2840038"/>
          <p14:tracePt t="36196" x="4427538" y="2840038"/>
          <p14:tracePt t="36212" x="4452938" y="2840038"/>
          <p14:tracePt t="36311" x="4465638" y="2840038"/>
          <p14:tracePt t="36371" x="4491038" y="2840038"/>
          <p14:tracePt t="36922" x="4503738" y="2840038"/>
          <p14:tracePt t="36949" x="4503738" y="2852738"/>
          <p14:tracePt t="36956" x="4478338" y="2865438"/>
          <p14:tracePt t="36963" x="4465638" y="2865438"/>
          <p14:tracePt t="36973" x="4440238" y="2878138"/>
          <p14:tracePt t="36979" x="4427538" y="2890838"/>
          <p14:tracePt t="36989" x="4416425" y="2890838"/>
          <p14:tracePt t="37009" x="4378325" y="2916238"/>
          <p14:tracePt t="37011" x="4365625" y="2916238"/>
          <p14:tracePt t="37023" x="4340225" y="2916238"/>
          <p14:tracePt t="37027" x="4314825" y="2928938"/>
          <p14:tracePt t="37038" x="4291013" y="2941638"/>
          <p14:tracePt t="37043" x="4278313" y="2941638"/>
          <p14:tracePt t="37053" x="4252913" y="2941638"/>
          <p14:tracePt t="37060" x="4214813" y="2941638"/>
          <p14:tracePt t="37068" x="4203700" y="2952750"/>
          <p14:tracePt t="37083" x="4178300" y="2952750"/>
          <p14:tracePt t="37091" x="4165600" y="2952750"/>
          <p14:tracePt t="37107" x="4140200" y="2952750"/>
          <p14:tracePt t="37115" x="4114800" y="2965450"/>
          <p14:tracePt t="37131" x="4090988" y="2965450"/>
          <p14:tracePt t="37140" x="4078288" y="2965450"/>
          <p14:tracePt t="37147" x="4052888" y="2978150"/>
          <p14:tracePt t="37157" x="4040188" y="2978150"/>
          <p14:tracePt t="37163" x="4014788" y="2978150"/>
          <p14:tracePt t="37172" x="3990975" y="2990850"/>
          <p14:tracePt t="37179" x="3978275" y="2990850"/>
          <p14:tracePt t="37195" x="3965575" y="2990850"/>
          <p14:tracePt t="37206" x="3952875" y="2990850"/>
          <p14:tracePt t="37211" x="3940175" y="2990850"/>
          <p14:tracePt t="37227" x="3927475" y="2990850"/>
          <p14:tracePt t="37243" x="3902075" y="2990850"/>
          <p14:tracePt t="37268" x="3890963" y="2990850"/>
          <p14:tracePt t="37291" x="3865563" y="2990850"/>
          <p14:tracePt t="37651" x="3878263" y="2990850"/>
          <p14:tracePt t="37708" x="3890963" y="2990850"/>
          <p14:tracePt t="37749" x="3902075" y="2990850"/>
          <p14:tracePt t="37765" x="3914775" y="2990850"/>
          <p14:tracePt t="37795" x="3927475" y="2990850"/>
          <p14:tracePt t="37843" x="3940175" y="2990850"/>
          <p14:tracePt t="37855" x="3952875" y="2990850"/>
          <p14:tracePt t="37861" x="3965575" y="2990850"/>
          <p14:tracePt t="37883" x="3978275" y="2990850"/>
          <p14:tracePt t="37899" x="3990975" y="2990850"/>
          <p14:tracePt t="37931" x="4002088" y="2990850"/>
          <p14:tracePt t="37939" x="4014788" y="2990850"/>
          <p14:tracePt t="37947" x="4027488" y="2990850"/>
          <p14:tracePt t="37972" x="4040188" y="2990850"/>
          <p14:tracePt t="38011" x="4065588" y="2990850"/>
          <p14:tracePt t="38035" x="4078288" y="2990850"/>
          <p14:tracePt t="38075" x="4103688" y="2990850"/>
          <p14:tracePt t="38141" x="4114800" y="2990850"/>
          <p14:tracePt t="38172" x="4140200" y="2990850"/>
          <p14:tracePt t="38181" x="4152900" y="2990850"/>
          <p14:tracePt t="38211" x="4178300" y="2990850"/>
          <p14:tracePt t="38307" x="4191000" y="2990850"/>
          <p14:tracePt t="38324" x="4203700" y="2990850"/>
          <p14:tracePt t="38332" x="4214813" y="2990850"/>
          <p14:tracePt t="38363" x="4227513" y="2990850"/>
          <p14:tracePt t="38471" x="4240213" y="2990850"/>
          <p14:tracePt t="38507" x="4265613" y="2978150"/>
          <p14:tracePt t="39536" x="4278313" y="2978150"/>
          <p14:tracePt t="39548" x="4303713" y="2965450"/>
          <p14:tracePt t="39558" x="4327525" y="2965450"/>
          <p14:tracePt t="39564" x="4340225" y="2965450"/>
          <p14:tracePt t="39580" x="4365625" y="2952750"/>
          <p14:tracePt t="39590" x="4378325" y="2941638"/>
          <p14:tracePt t="39652" x="4403725" y="2928938"/>
          <p14:tracePt t="39675" x="4427538" y="2928938"/>
          <p14:tracePt t="39699" x="4440238" y="2928938"/>
          <p14:tracePt t="39715" x="4452938" y="2916238"/>
          <p14:tracePt t="39732" x="4465638" y="2903538"/>
          <p14:tracePt t="39779" x="4478338" y="2890838"/>
          <p14:tracePt t="39851" x="4491038" y="2890838"/>
          <p14:tracePt t="39859" x="4503738" y="2890838"/>
          <p14:tracePt t="40013" x="4527550" y="2865438"/>
          <p14:tracePt t="40040" x="4540250" y="2865438"/>
          <p14:tracePt t="40044" x="4552950" y="2865438"/>
          <p14:tracePt t="40052" x="4552950" y="2852738"/>
          <p14:tracePt t="40060" x="4565650" y="2852738"/>
          <p14:tracePt t="40069" x="4578350" y="2852738"/>
          <p14:tracePt t="40075" x="4603750" y="2852738"/>
          <p14:tracePt t="40091" x="4616450" y="2852738"/>
          <p14:tracePt t="40099" x="4640263" y="2840038"/>
          <p14:tracePt t="40107" x="4640263" y="2828925"/>
          <p14:tracePt t="40164" x="4652963" y="2828925"/>
          <p14:tracePt t="40173" x="4678363" y="2828925"/>
          <p14:tracePt t="40180" x="4691063" y="2828925"/>
          <p14:tracePt t="40189" x="4716463" y="2816225"/>
          <p14:tracePt t="40195" x="4727575" y="2816225"/>
          <p14:tracePt t="40204" x="4727575" y="2803525"/>
          <p14:tracePt t="40211" x="4752975" y="2803525"/>
          <p14:tracePt t="40223" x="4765675" y="2803525"/>
          <p14:tracePt t="40238" x="4778375" y="2790825"/>
          <p14:tracePt t="40243" x="4791075" y="2790825"/>
          <p14:tracePt t="40268" x="4803775" y="2790825"/>
          <p14:tracePt t="40275" x="4829175" y="2790825"/>
          <p14:tracePt t="40283" x="4829175" y="2778125"/>
          <p14:tracePt t="40299" x="4840288" y="2778125"/>
          <p14:tracePt t="40315" x="4865688" y="2778125"/>
          <p14:tracePt t="40324" x="4878388" y="2778125"/>
          <p14:tracePt t="40339" x="4903788" y="2778125"/>
          <p14:tracePt t="40355" x="4916488" y="2778125"/>
          <p14:tracePt t="40379" x="4940300" y="2778125"/>
          <p14:tracePt t="40405" x="4953000" y="2778125"/>
          <p14:tracePt t="40451" x="4965700" y="2765425"/>
          <p14:tracePt t="41770" x="4953000" y="2790825"/>
          <p14:tracePt t="41778" x="4953000" y="2803525"/>
          <p14:tracePt t="41789" x="4940300" y="2803525"/>
          <p14:tracePt t="41796" x="4929188" y="2828925"/>
          <p14:tracePt t="41811" x="4916488" y="2840038"/>
          <p14:tracePt t="41827" x="4891088" y="2865438"/>
          <p14:tracePt t="41837" x="4865688" y="2890838"/>
          <p14:tracePt t="41843" x="4852988" y="2903538"/>
          <p14:tracePt t="41853" x="4840288" y="2928938"/>
          <p14:tracePt t="41859" x="4829175" y="2941638"/>
          <p14:tracePt t="41868" x="4803775" y="2965450"/>
          <p14:tracePt t="41875" x="4791075" y="2978150"/>
          <p14:tracePt t="41883" x="4765675" y="3003550"/>
          <p14:tracePt t="41891" x="4765675" y="3016250"/>
          <p14:tracePt t="41899" x="4740275" y="3041650"/>
          <p14:tracePt t="41907" x="4727575" y="3041650"/>
          <p14:tracePt t="41915" x="4703763" y="3065463"/>
          <p14:tracePt t="41924" x="4691063" y="3078163"/>
          <p14:tracePt t="41931" x="4691063" y="3090863"/>
          <p14:tracePt t="41939" x="4678363" y="3116263"/>
          <p14:tracePt t="41947" x="4665663" y="3141663"/>
          <p14:tracePt t="41955" x="4652963" y="3141663"/>
          <p14:tracePt t="41963" x="4640263" y="3165475"/>
          <p14:tracePt t="41972" x="4616450" y="3178175"/>
          <p14:tracePt t="41979" x="4616450" y="3190875"/>
          <p14:tracePt t="41992" x="4603750" y="3203575"/>
          <p14:tracePt t="41995" x="4591050" y="3216275"/>
          <p14:tracePt t="42004" x="4578350" y="3228975"/>
          <p14:tracePt t="42011" x="4565650" y="3254375"/>
          <p14:tracePt t="42022" x="4552950" y="3254375"/>
          <p14:tracePt t="42027" x="4552950" y="3267075"/>
          <p14:tracePt t="42039" x="4527550" y="3278188"/>
          <p14:tracePt t="42043" x="4527550" y="3303588"/>
          <p14:tracePt t="42053" x="4516438" y="3328988"/>
          <p14:tracePt t="42059" x="4503738" y="3341688"/>
          <p14:tracePt t="42069" x="4478338" y="3378200"/>
          <p14:tracePt t="42075" x="4465638" y="3390900"/>
          <p14:tracePt t="42083" x="4440238" y="3416300"/>
          <p14:tracePt t="42091" x="4427538" y="3454400"/>
          <p14:tracePt t="42101" x="4427538" y="3479800"/>
          <p14:tracePt t="42107" x="4427538" y="3516313"/>
          <p14:tracePt t="42115" x="4403725" y="3529013"/>
          <p14:tracePt t="42124" x="4403725" y="3554413"/>
          <p14:tracePt t="42131" x="4403725" y="3579813"/>
          <p14:tracePt t="42139" x="4403725" y="3603625"/>
          <p14:tracePt t="42147" x="4391025" y="3603625"/>
          <p14:tracePt t="42155" x="4391025" y="3629025"/>
          <p14:tracePt t="42163" x="4378325" y="3654425"/>
          <p14:tracePt t="42179" x="4365625" y="3667125"/>
          <p14:tracePt t="42189" x="4365625" y="3679825"/>
          <p14:tracePt t="42195" x="4365625" y="3692525"/>
          <p14:tracePt t="42205" x="4352925" y="3716338"/>
          <p14:tracePt t="42221" x="4352925" y="3729038"/>
          <p14:tracePt t="42227" x="4352925" y="3754438"/>
          <p14:tracePt t="42243" x="4340225" y="3779838"/>
          <p14:tracePt t="42275" x="4340225" y="3792538"/>
          <p14:tracePt t="42284" x="4327525" y="3803650"/>
          <p14:tracePt t="42315" x="4314825" y="3816350"/>
          <p14:tracePt t="42347" x="4314825" y="3829050"/>
          <p14:tracePt t="42363" x="4303713" y="3841750"/>
          <p14:tracePt t="42404" x="4303713" y="3854450"/>
          <p14:tracePt t="42412" x="4291013" y="3854450"/>
          <p14:tracePt t="42422" x="4291013" y="3867150"/>
          <p14:tracePt t="42438" x="4278313" y="3879850"/>
          <p14:tracePt t="42502" x="4265613" y="3892550"/>
          <p14:tracePt t="42524" x="4252913" y="3905250"/>
          <p14:tracePt t="42558" x="4240213" y="3916363"/>
          <p14:tracePt t="42580" x="4227513" y="3929063"/>
          <p14:tracePt t="42596" x="4214813" y="3929063"/>
          <p14:tracePt t="42662" x="4191000" y="3941763"/>
          <p14:tracePt t="42702" x="4191000" y="3954463"/>
          <p14:tracePt t="42774" x="4178300" y="3954463"/>
          <p14:tracePt t="43527" x="4152900" y="3979863"/>
          <p14:tracePt t="43535" x="4127500" y="3992563"/>
          <p14:tracePt t="43543" x="4078288" y="3992563"/>
          <p14:tracePt t="43548" x="4040188" y="4005263"/>
          <p14:tracePt t="43557" x="4002088" y="4017963"/>
          <p14:tracePt t="43565" x="3965575" y="4017963"/>
          <p14:tracePt t="43574" x="3927475" y="4017963"/>
          <p14:tracePt t="43581" x="3878263" y="4041775"/>
          <p14:tracePt t="43589" x="3827463" y="4041775"/>
          <p14:tracePt t="43595" x="3790950" y="4054475"/>
          <p14:tracePt t="43605" x="3740150" y="4054475"/>
          <p14:tracePt t="43611" x="3689350" y="4067175"/>
          <p14:tracePt t="43620" x="3627438" y="4079875"/>
          <p14:tracePt t="43627" x="3578225" y="4092575"/>
          <p14:tracePt t="43639" x="3527425" y="4092575"/>
          <p14:tracePt t="43643" x="3452813" y="4105275"/>
          <p14:tracePt t="43654" x="3389313" y="4117975"/>
          <p14:tracePt t="43659" x="3365500" y="4117975"/>
          <p14:tracePt t="43669" x="3327400" y="4117975"/>
          <p14:tracePt t="43675" x="3276600" y="4117975"/>
          <p14:tracePt t="43684" x="3240088" y="4117975"/>
          <p14:tracePt t="43691" x="3189288" y="4117975"/>
          <p14:tracePt t="43699" x="3140075" y="4117975"/>
          <p14:tracePt t="43708" x="3101975" y="4117975"/>
          <p14:tracePt t="43715" x="3040063" y="4117975"/>
          <p14:tracePt t="43724" x="3001963" y="4117975"/>
          <p14:tracePt t="43731" x="2952750" y="4117975"/>
          <p14:tracePt t="43739" x="2914650" y="4117975"/>
          <p14:tracePt t="43747" x="2901950" y="4117975"/>
          <p14:tracePt t="43757" x="2863850" y="4117975"/>
          <p14:tracePt t="43763" x="2827338" y="4117975"/>
          <p14:tracePt t="43772" x="2801938" y="4117975"/>
          <p14:tracePt t="43779" x="2776538" y="4117975"/>
          <p14:tracePt t="43789" x="2752725" y="4117975"/>
          <p14:tracePt t="43795" x="2740025" y="4117975"/>
          <p14:tracePt t="43804" x="2727325" y="4117975"/>
          <p14:tracePt t="43811" x="2701925" y="4117975"/>
          <p14:tracePt t="43822" x="2676525" y="4117975"/>
          <p14:tracePt t="43827" x="2651125" y="4117975"/>
          <p14:tracePt t="43839" x="2627313" y="4117975"/>
          <p14:tracePt t="43843" x="2601913" y="4117975"/>
          <p14:tracePt t="43853" x="2589213" y="4117975"/>
          <p14:tracePt t="43859" x="2551113" y="4105275"/>
          <p14:tracePt t="43875" x="2540000" y="4105275"/>
          <p14:tracePt t="43883" x="2514600" y="4092575"/>
          <p14:tracePt t="43899" x="2501900" y="4092575"/>
          <p14:tracePt t="43908" x="2489200" y="4092575"/>
          <p14:tracePt t="43915" x="2476500" y="4092575"/>
          <p14:tracePt t="43925" x="2451100" y="4079875"/>
          <p14:tracePt t="43939" x="2439988" y="4067175"/>
          <p14:tracePt t="43947" x="2427288" y="4067175"/>
          <p14:tracePt t="43955" x="2414588" y="4054475"/>
          <p14:tracePt t="43963" x="2401888" y="4054475"/>
          <p14:tracePt t="43989" x="2376488" y="4029075"/>
          <p14:tracePt t="44008" x="2363788" y="4029075"/>
          <p14:tracePt t="44011" x="2351088" y="4017963"/>
          <p14:tracePt t="44037" x="2338388" y="4005263"/>
          <p14:tracePt t="44052" x="2327275" y="3992563"/>
          <p14:tracePt t="44059" x="2327275" y="3979863"/>
          <p14:tracePt t="44075" x="2314575" y="3979863"/>
          <p14:tracePt t="44083" x="2289175" y="3954463"/>
          <p14:tracePt t="44091" x="2276475" y="3941763"/>
          <p14:tracePt t="44108" x="2276475" y="3929063"/>
          <p14:tracePt t="44115" x="2276475" y="3916363"/>
          <p14:tracePt t="44123" x="2263775" y="3905250"/>
          <p14:tracePt t="44139" x="2251075" y="3892550"/>
          <p14:tracePt t="44156" x="2251075" y="3867150"/>
          <p14:tracePt t="44179" x="2238375" y="3854450"/>
          <p14:tracePt t="44189" x="2238375" y="3841750"/>
          <p14:tracePt t="44211" x="2238375" y="3829050"/>
          <p14:tracePt t="44268" x="2238375" y="3816350"/>
          <p14:tracePt t="44423" x="2238375" y="3803650"/>
          <p14:tracePt t="47059" x="2289175" y="3829050"/>
          <p14:tracePt t="47068" x="2351088" y="3854450"/>
          <p14:tracePt t="47075" x="2389188" y="3867150"/>
          <p14:tracePt t="47083" x="2427288" y="3879850"/>
          <p14:tracePt t="47091" x="2463800" y="3905250"/>
          <p14:tracePt t="47099" x="2501900" y="3905250"/>
          <p14:tracePt t="47108" x="2540000" y="3905250"/>
          <p14:tracePt t="47115" x="2589213" y="3916363"/>
          <p14:tracePt t="47124" x="2614613" y="3916363"/>
          <p14:tracePt t="47131" x="2651125" y="3916363"/>
          <p14:tracePt t="47139" x="2689225" y="3916363"/>
          <p14:tracePt t="47148" x="2727325" y="3916363"/>
          <p14:tracePt t="47156" x="2740025" y="3916363"/>
          <p14:tracePt t="47163" x="2776538" y="3916363"/>
          <p14:tracePt t="47172" x="2789238" y="3916363"/>
          <p14:tracePt t="47179" x="2827338" y="3916363"/>
          <p14:tracePt t="47190" x="2852738" y="3916363"/>
          <p14:tracePt t="47195" x="2876550" y="3916363"/>
          <p14:tracePt t="47204" x="2914650" y="3916363"/>
          <p14:tracePt t="47211" x="2927350" y="3916363"/>
          <p14:tracePt t="47221" x="2940050" y="3916363"/>
          <p14:tracePt t="47228" x="2952750" y="3916363"/>
          <p14:tracePt t="47239" x="2963863" y="3916363"/>
          <p14:tracePt t="47243" x="3001963" y="3916363"/>
          <p14:tracePt t="47256" x="3027363" y="3905250"/>
          <p14:tracePt t="47259" x="3052763" y="3892550"/>
          <p14:tracePt t="47269" x="3089275" y="3879850"/>
          <p14:tracePt t="47275" x="3101975" y="3854450"/>
          <p14:tracePt t="47283" x="3127375" y="3854450"/>
          <p14:tracePt t="47299" x="3140075" y="3841750"/>
          <p14:tracePt t="47315" x="3152775" y="3829050"/>
          <p14:tracePt t="47331" x="3165475" y="3816350"/>
          <p14:tracePt t="47341" x="3176588" y="3816350"/>
          <p14:tracePt t="47363" x="3201988" y="3803650"/>
          <p14:tracePt t="47412" x="3227388" y="3792538"/>
          <p14:tracePt t="47428" x="3227388" y="3779838"/>
          <p14:tracePt t="47452" x="3227388" y="3767138"/>
          <p14:tracePt t="47459" x="3240088" y="3767138"/>
          <p14:tracePt t="48224" x="3240088" y="3779838"/>
          <p14:tracePt t="48241" x="3240088" y="3816350"/>
          <p14:tracePt t="48248" x="3240088" y="3829050"/>
          <p14:tracePt t="48260" x="3227388" y="3879850"/>
          <p14:tracePt t="48269" x="3227388" y="3905250"/>
          <p14:tracePt t="48283" x="3227388" y="3929063"/>
          <p14:tracePt t="48292" x="3227388" y="3941763"/>
          <p14:tracePt t="48308" x="3214688" y="3954463"/>
          <p14:tracePt t="48324" x="3214688" y="3979863"/>
          <p14:tracePt t="48340" x="3214688" y="3992563"/>
          <p14:tracePt t="48347" x="3201988" y="4005263"/>
          <p14:tracePt t="48356" x="3201988" y="4017963"/>
          <p14:tracePt t="48371" x="3201988" y="4029075"/>
          <p14:tracePt t="48390" x="3189288" y="4054475"/>
          <p14:tracePt t="48395" x="3176588" y="4054475"/>
          <p14:tracePt t="48404" x="3176588" y="4067175"/>
          <p14:tracePt t="48411" x="3165475" y="4067175"/>
          <p14:tracePt t="48422" x="3165475" y="4092575"/>
          <p14:tracePt t="48439" x="3152775" y="4105275"/>
          <p14:tracePt t="48453" x="3152775" y="4117975"/>
          <p14:tracePt t="48476" x="3140075" y="4117975"/>
          <p14:tracePt t="48507" x="3127375" y="4129088"/>
          <p14:tracePt t="48540" x="3127375" y="4141788"/>
          <p14:tracePt t="48572" x="3114675" y="4141788"/>
          <p14:tracePt t="48621" x="3101975" y="4141788"/>
          <p14:tracePt t="48629" x="3101975" y="4154488"/>
          <p14:tracePt t="48655" x="3089275" y="4154488"/>
          <p14:tracePt t="48661" x="3076575" y="4167188"/>
          <p14:tracePt t="48670" x="3052763" y="4167188"/>
          <p14:tracePt t="48677" x="3014663" y="4179888"/>
          <p14:tracePt t="48691" x="2976563" y="4192588"/>
          <p14:tracePt t="48699" x="2963863" y="4192588"/>
          <p14:tracePt t="48708" x="2952750" y="4192588"/>
          <p14:tracePt t="48715" x="2940050" y="4192588"/>
          <p14:tracePt t="48731" x="2914650" y="4192588"/>
          <p14:tracePt t="48739" x="2889250" y="4192588"/>
          <p14:tracePt t="48747" x="2876550" y="4192588"/>
          <p14:tracePt t="48758" x="2852738" y="4192588"/>
          <p14:tracePt t="48763" x="2840038" y="4192588"/>
          <p14:tracePt t="48774" x="2814638" y="4192588"/>
          <p14:tracePt t="48779" x="2789238" y="4192588"/>
          <p14:tracePt t="48790" x="2776538" y="4192588"/>
          <p14:tracePt t="48795" x="2763838" y="4192588"/>
          <p14:tracePt t="48806" x="2752725" y="4192588"/>
          <p14:tracePt t="48811" x="2740025" y="4192588"/>
          <p14:tracePt t="48822" x="2727325" y="4192588"/>
          <p14:tracePt t="48839" x="2714625" y="4192588"/>
          <p14:tracePt t="48843" x="2701925" y="4192588"/>
          <p14:tracePt t="48853" x="2689225" y="4192588"/>
          <p14:tracePt t="48875" x="2676525" y="4192588"/>
          <p14:tracePt t="49084" x="2701925" y="4192588"/>
          <p14:tracePt t="49091" x="2752725" y="4192588"/>
          <p14:tracePt t="49099" x="2840038" y="4192588"/>
          <p14:tracePt t="49109" x="2901950" y="4192588"/>
          <p14:tracePt t="49115" x="2989263" y="4192588"/>
          <p14:tracePt t="49124" x="3065463" y="4192588"/>
          <p14:tracePt t="49131" x="3152775" y="4192588"/>
          <p14:tracePt t="49140" x="3252788" y="4192588"/>
          <p14:tracePt t="49147" x="3327400" y="4192588"/>
          <p14:tracePt t="49155" x="3389313" y="4192588"/>
          <p14:tracePt t="49163" x="3452813" y="4192588"/>
          <p14:tracePt t="49173" x="3540125" y="4192588"/>
          <p14:tracePt t="49180" x="3614738" y="4192588"/>
          <p14:tracePt t="49190" x="3678238" y="4192588"/>
          <p14:tracePt t="49195" x="3727450" y="4192588"/>
          <p14:tracePt t="49207" x="3802063" y="4192588"/>
          <p14:tracePt t="49212" x="3852863" y="4192588"/>
          <p14:tracePt t="49221" x="3902075" y="4192588"/>
          <p14:tracePt t="49227" x="3965575" y="4179888"/>
          <p14:tracePt t="49238" x="4027488" y="4154488"/>
          <p14:tracePt t="49243" x="4078288" y="4154488"/>
          <p14:tracePt t="49253" x="4152900" y="4117975"/>
          <p14:tracePt t="49260" x="4214813" y="4105275"/>
          <p14:tracePt t="49268" x="4240213" y="4092575"/>
          <p14:tracePt t="49276" x="4278313" y="4079875"/>
          <p14:tracePt t="49283" x="4327525" y="4067175"/>
          <p14:tracePt t="49292" x="4340225" y="4067175"/>
          <p14:tracePt t="49299" x="4340225" y="4054475"/>
          <p14:tracePt t="49414" x="4352925" y="4054475"/>
          <p14:tracePt t="49455" x="4352925" y="4041775"/>
          <p14:tracePt t="49461" x="4352925" y="4029075"/>
          <p14:tracePt t="49470" x="4340225" y="4017963"/>
          <p14:tracePt t="49477" x="4327525" y="4017963"/>
          <p14:tracePt t="49492" x="4314825" y="4017963"/>
          <p14:tracePt t="49499" x="4291013" y="4005263"/>
          <p14:tracePt t="49515" x="4278313" y="4005263"/>
          <p14:tracePt t="49525" x="4278313" y="3992563"/>
          <p14:tracePt t="49896" x="4278313" y="4005263"/>
          <p14:tracePt t="52176" x="4278313" y="4017963"/>
          <p14:tracePt t="52191" x="4278313" y="4041775"/>
          <p14:tracePt t="52199" x="4278313" y="4054475"/>
          <p14:tracePt t="52215" x="4291013" y="4067175"/>
          <p14:tracePt t="52223" x="4291013" y="4079875"/>
          <p14:tracePt t="52227" x="4303713" y="4092575"/>
          <p14:tracePt t="52253" x="4303713" y="4117975"/>
          <p14:tracePt t="52269" x="4303713" y="4129088"/>
          <p14:tracePt t="52292" x="4303713" y="4141788"/>
          <p14:tracePt t="52299" x="4303713" y="4154488"/>
          <p14:tracePt t="52309" x="4303713" y="4167188"/>
          <p14:tracePt t="52325" x="4303713" y="4179888"/>
          <p14:tracePt t="52331" x="4303713" y="4192588"/>
          <p14:tracePt t="52340" x="4314825" y="4205288"/>
          <p14:tracePt t="52363" x="4314825" y="4217988"/>
          <p14:tracePt t="52373" x="4314825" y="4230688"/>
          <p14:tracePt t="52380" x="4314825" y="4241800"/>
          <p14:tracePt t="52395" x="4314825" y="4254500"/>
          <p14:tracePt t="52404" x="4327525" y="4267200"/>
          <p14:tracePt t="52411" x="4327525" y="4279900"/>
          <p14:tracePt t="52427" x="4327525" y="4305300"/>
          <p14:tracePt t="52439" x="4327525" y="4318000"/>
          <p14:tracePt t="52453" x="4340225" y="4341813"/>
          <p14:tracePt t="52460" x="4340225" y="4367213"/>
          <p14:tracePt t="52468" x="4340225" y="4392613"/>
          <p14:tracePt t="52476" x="4340225" y="4405313"/>
          <p14:tracePt t="52492" x="4340225" y="4430713"/>
          <p14:tracePt t="52499" x="4365625" y="4454525"/>
          <p14:tracePt t="52515" x="4378325" y="4492625"/>
          <p14:tracePt t="52540" x="4378325" y="4518025"/>
          <p14:tracePt t="52556" x="4378325" y="4530725"/>
          <p14:tracePt t="52573" x="4391025" y="4543425"/>
          <p14:tracePt t="52588" x="4391025" y="4554538"/>
          <p14:tracePt t="52595" x="4391025" y="4567238"/>
          <p14:tracePt t="52611" x="4403725" y="4592638"/>
          <p14:tracePt t="52627" x="4403725" y="4605338"/>
          <p14:tracePt t="52639" x="4416425" y="4605338"/>
          <p14:tracePt t="52644" x="4416425" y="4618038"/>
          <p14:tracePt t="52659" x="4416425" y="4630738"/>
          <p14:tracePt t="52668" x="4416425" y="4643438"/>
          <p14:tracePt t="52707" x="4416425" y="4656138"/>
          <p14:tracePt t="52731" x="4416425" y="4667250"/>
          <p14:tracePt t="52756" x="4416425" y="4679950"/>
          <p14:tracePt t="52763" x="4427538" y="4679950"/>
          <p14:tracePt t="52812" x="4427538" y="4692650"/>
          <p14:tracePt t="52828" x="4427538" y="4705350"/>
          <p14:tracePt t="52840" x="4427538" y="4718050"/>
          <p14:tracePt t="52893" x="4427538" y="4730750"/>
          <p14:tracePt t="53148" x="4452938" y="4730750"/>
          <p14:tracePt t="53172" x="4465638" y="4730750"/>
          <p14:tracePt t="53189" x="4478338" y="4730750"/>
          <p14:tracePt t="53195" x="4491038" y="4730750"/>
          <p14:tracePt t="53220" x="4503738" y="4705350"/>
          <p14:tracePt t="53252" x="4503738" y="4692650"/>
          <p14:tracePt t="53292" x="4503738" y="4679950"/>
          <p14:tracePt t="53342" x="4516438" y="4667250"/>
          <p14:tracePt t="53413" x="4516438" y="4656138"/>
          <p14:tracePt t="54187" x="4516438" y="4643438"/>
          <p14:tracePt t="54199" x="4503738" y="4643438"/>
          <p14:tracePt t="54210" x="4478338" y="4643438"/>
          <p14:tracePt t="54214" x="4452938" y="4643438"/>
          <p14:tracePt t="54229" x="4440238" y="4643438"/>
          <p14:tracePt t="54512" x="4416425" y="4643438"/>
          <p14:tracePt t="54940" x="4403725" y="4656138"/>
          <p14:tracePt t="55148" x="4391025" y="4656138"/>
          <p14:tracePt t="55156" x="4378325" y="4656138"/>
          <p14:tracePt t="55172" x="4365625" y="4656138"/>
          <p14:tracePt t="55179" x="4365625" y="4667250"/>
          <p14:tracePt t="55196" x="4352925" y="4679950"/>
          <p14:tracePt t="55205" x="4340225" y="4679950"/>
          <p14:tracePt t="55212" x="4340225" y="4692650"/>
          <p14:tracePt t="55221" x="4327525" y="4705350"/>
          <p14:tracePt t="55227" x="4327525" y="4718050"/>
          <p14:tracePt t="55239" x="4314825" y="4718050"/>
          <p14:tracePt t="55243" x="4314825" y="4743450"/>
          <p14:tracePt t="55260" x="4303713" y="4756150"/>
          <p14:tracePt t="55284" x="4291013" y="4768850"/>
          <p14:tracePt t="55300" x="4291013" y="4779963"/>
          <p14:tracePt t="55316" x="4278313" y="4792663"/>
          <p14:tracePt t="55332" x="4278313" y="4805363"/>
          <p14:tracePt t="55341" x="4278313" y="4818063"/>
          <p14:tracePt t="55347" x="4278313" y="4830763"/>
          <p14:tracePt t="55357" x="4252913" y="4843463"/>
          <p14:tracePt t="55379" x="4252913" y="4856163"/>
          <p14:tracePt t="55389" x="4252913" y="4879975"/>
          <p14:tracePt t="55395" x="4240213" y="4879975"/>
          <p14:tracePt t="55412" x="4240213" y="4892675"/>
          <p14:tracePt t="55423" x="4240213" y="4905375"/>
          <p14:tracePt t="55460" x="4240213" y="4918075"/>
          <p14:tracePt t="55484" x="4240213" y="4930775"/>
          <p14:tracePt t="55500" x="4240213" y="4943475"/>
          <p14:tracePt t="55740" x="4227513" y="4968875"/>
          <p14:tracePt t="56756" x="4227513" y="4956175"/>
          <p14:tracePt t="56772" x="4240213" y="4943475"/>
          <p14:tracePt t="56789" x="4252913" y="4943475"/>
          <p14:tracePt t="56820" x="4265613" y="4918075"/>
          <p14:tracePt t="56838" x="4265613" y="4905375"/>
          <p14:tracePt t="56868" x="4278313" y="4892675"/>
          <p14:tracePt t="56900" x="4303713" y="4879975"/>
          <p14:tracePt t="56988" x="4314825" y="4868863"/>
          <p14:tracePt t="57021" x="4327525" y="4868863"/>
          <p14:tracePt t="57052" x="4327525" y="4856163"/>
          <p14:tracePt t="57084" x="4352925" y="4843463"/>
          <p14:tracePt t="57091" x="4352925" y="4830763"/>
          <p14:tracePt t="57108" x="4365625" y="4830763"/>
          <p14:tracePt t="57140" x="4391025" y="4818063"/>
          <p14:tracePt t="57164" x="4403725" y="4805363"/>
          <p14:tracePt t="57189" x="4416425" y="4792663"/>
          <p14:tracePt t="57205" x="4416425" y="4779963"/>
          <p14:tracePt t="57212" x="4416425" y="4768850"/>
          <p14:tracePt t="57228" x="4440238" y="4756150"/>
          <p14:tracePt t="57243" x="4440238" y="4743450"/>
          <p14:tracePt t="57269" x="4452938" y="4743450"/>
          <p14:tracePt t="57276" x="4452938" y="4730750"/>
          <p14:tracePt t="57292" x="4452938" y="4718050"/>
          <p14:tracePt t="57348" x="4478338" y="4705350"/>
          <p14:tracePt t="57380" x="4478338" y="4692650"/>
          <p14:tracePt t="57412" x="4478338" y="4679950"/>
          <p14:tracePt t="57476" x="4491038" y="4667250"/>
          <p14:tracePt t="57532" x="4516438" y="4643438"/>
          <p14:tracePt t="57596" x="4527550" y="4630738"/>
          <p14:tracePt t="57612" x="4540250" y="4630738"/>
          <p14:tracePt t="57628" x="4565650" y="4605338"/>
          <p14:tracePt t="57724" x="4578350" y="4579938"/>
          <p14:tracePt t="57740" x="4591050" y="4567238"/>
          <p14:tracePt t="57756" x="4603750" y="4554538"/>
          <p14:tracePt t="57796" x="4616450" y="4543425"/>
          <p14:tracePt t="57812" x="4616450" y="4530725"/>
          <p14:tracePt t="57821" x="4627563" y="4530725"/>
          <p14:tracePt t="57827" x="4640263" y="4518025"/>
          <p14:tracePt t="57843" x="4640263" y="4505325"/>
          <p14:tracePt t="57868" x="4652963" y="4492625"/>
          <p14:tracePt t="57908" x="4665663" y="4467225"/>
          <p14:tracePt t="57964" x="4678363" y="4467225"/>
          <p14:tracePt t="57980" x="4678363" y="4454525"/>
          <p14:tracePt t="58005" x="4691063" y="4443413"/>
          <p14:tracePt t="58036" x="4716463" y="4430713"/>
          <p14:tracePt t="58060" x="4716463" y="4418013"/>
          <p14:tracePt t="58084" x="4727575" y="4418013"/>
          <p14:tracePt t="58140" x="4740275" y="4405313"/>
          <p14:tracePt t="58157" x="4752975" y="4405313"/>
          <p14:tracePt t="58172" x="4778375" y="4392613"/>
          <p14:tracePt t="58179" x="4791075" y="4379913"/>
          <p14:tracePt t="58205" x="4816475" y="4367213"/>
          <p14:tracePt t="58222" x="4829175" y="4354513"/>
          <p14:tracePt t="58238" x="4840288" y="4354513"/>
          <p14:tracePt t="58244" x="4865688" y="4330700"/>
          <p14:tracePt t="58276" x="4878388" y="4330700"/>
          <p14:tracePt t="58284" x="4891088" y="4318000"/>
          <p14:tracePt t="58292" x="4903788" y="4318000"/>
          <p14:tracePt t="58308" x="4916488" y="4305300"/>
          <p14:tracePt t="58324" x="4929188" y="4292600"/>
          <p14:tracePt t="58348" x="4940300" y="4292600"/>
          <p14:tracePt t="58372" x="4953000" y="4279900"/>
          <p14:tracePt t="58389" x="4965700" y="4279900"/>
          <p14:tracePt t="58396" x="4991100" y="4267200"/>
          <p14:tracePt t="58412" x="4991100" y="4254500"/>
          <p14:tracePt t="58468" x="5003800" y="4254500"/>
          <p14:tracePt t="58476" x="5016500" y="4254500"/>
          <p14:tracePt t="58500" x="5029200" y="4254500"/>
          <p14:tracePt t="58508" x="5040313" y="4241800"/>
          <p14:tracePt t="58516" x="5053013" y="4241800"/>
          <p14:tracePt t="58525" x="5053013" y="4230688"/>
          <p14:tracePt t="58531" x="5065713" y="4230688"/>
          <p14:tracePt t="58539" x="5065713" y="4217988"/>
          <p14:tracePt t="58556" x="5078413" y="4217988"/>
          <p14:tracePt t="58573" x="5091113" y="4217988"/>
          <p14:tracePt t="58611" x="5103813" y="4217988"/>
          <p14:tracePt t="58622" x="5116513" y="4217988"/>
          <p14:tracePt t="58628" x="5129213" y="4205288"/>
          <p14:tracePt t="58652" x="5141913" y="4192588"/>
          <p14:tracePt t="58692" x="5141913" y="4179888"/>
          <p14:tracePt t="58700" x="5153025" y="4179888"/>
          <p14:tracePt t="58828" x="5165725" y="4179888"/>
          <p14:tracePt t="58892" x="5178425" y="4179888"/>
          <p14:tracePt t="58908" x="5178425" y="4167188"/>
          <p14:tracePt t="58916" x="5191125" y="4167188"/>
          <p14:tracePt t="58972" x="5203825" y="4167188"/>
          <p14:tracePt t="59084" x="5216525" y="4154488"/>
          <p14:tracePt t="59092" x="5216525" y="4141788"/>
          <p14:tracePt t="59100" x="5229225" y="4141788"/>
          <p14:tracePt t="59124" x="5241925" y="4129088"/>
          <p14:tracePt t="59156" x="5253038" y="4129088"/>
          <p14:tracePt t="59164" x="5265738" y="4117975"/>
          <p14:tracePt t="59180" x="5278438" y="4105275"/>
          <p14:tracePt t="59205" x="5291138" y="4105275"/>
          <p14:tracePt t="59221" x="5303838" y="4105275"/>
          <p14:tracePt t="59238" x="5329238" y="4092575"/>
          <p14:tracePt t="59244" x="5353050" y="4079875"/>
          <p14:tracePt t="59252" x="5378450" y="4067175"/>
          <p14:tracePt t="59260" x="5403850" y="4054475"/>
          <p14:tracePt t="59270" x="5416550" y="4054475"/>
          <p14:tracePt t="59275" x="5441950" y="4054475"/>
          <p14:tracePt t="59283" x="5454650" y="4054475"/>
          <p14:tracePt t="59292" x="5491163" y="4029075"/>
          <p14:tracePt t="59308" x="5516563" y="4029075"/>
          <p14:tracePt t="59315" x="5529263" y="4017963"/>
          <p14:tracePt t="59324" x="5541963" y="4017963"/>
          <p14:tracePt t="59363" x="5554663" y="4017963"/>
          <p14:tracePt t="59390" x="5565775" y="4017963"/>
          <p14:tracePt t="59404" x="5578475" y="4017963"/>
          <p14:tracePt t="59412" x="5578475" y="4005263"/>
          <p14:tracePt t="59437" x="5591175" y="4005263"/>
          <p14:tracePt t="59524" x="5603875" y="4005263"/>
          <p14:tracePt t="59532" x="5616575" y="4005263"/>
          <p14:tracePt t="59548" x="5629275" y="4005263"/>
          <p14:tracePt t="59557" x="5641975" y="4005263"/>
          <p14:tracePt t="59589" x="5654675" y="4005263"/>
          <p14:tracePt t="59595" x="5665788" y="4005263"/>
          <p14:tracePt t="59605" x="5678488" y="4005263"/>
          <p14:tracePt t="59622" x="5691188" y="4005263"/>
          <p14:tracePt t="59628" x="5703888" y="4005263"/>
          <p14:tracePt t="59639" x="5716588" y="4005263"/>
          <p14:tracePt t="59659" x="5729288" y="4005263"/>
          <p14:tracePt t="59668" x="5741988" y="4005263"/>
          <p14:tracePt t="59676" x="5754688" y="4005263"/>
          <p14:tracePt t="59692" x="5767388" y="4005263"/>
          <p14:tracePt t="59699" x="5778500" y="4005263"/>
          <p14:tracePt t="59708" x="5791200" y="4005263"/>
          <p14:tracePt t="59715" x="5816600" y="4005263"/>
          <p14:tracePt t="59725" x="5842000" y="4005263"/>
          <p14:tracePt t="59731" x="5878513" y="4005263"/>
          <p14:tracePt t="59740" x="5891213" y="4005263"/>
          <p14:tracePt t="59747" x="5942013" y="4005263"/>
          <p14:tracePt t="59756" x="5978525" y="4005263"/>
          <p14:tracePt t="59763" x="6029325" y="4005263"/>
          <p14:tracePt t="59774" x="6067425" y="4005263"/>
          <p14:tracePt t="59779" x="6116638" y="4005263"/>
          <p14:tracePt t="59789" x="6167438" y="4005263"/>
          <p14:tracePt t="59796" x="6229350" y="4005263"/>
          <p14:tracePt t="59804" x="6303963" y="4005263"/>
          <p14:tracePt t="59811" x="6354763" y="4005263"/>
          <p14:tracePt t="59822" x="6416675" y="4005263"/>
          <p14:tracePt t="59828" x="6503988" y="4005263"/>
          <p14:tracePt t="59839" x="6554788" y="4005263"/>
          <p14:tracePt t="59844" x="6629400" y="4005263"/>
          <p14:tracePt t="59853" x="6692900" y="4005263"/>
          <p14:tracePt t="59860" x="6742113" y="4005263"/>
          <p14:tracePt t="59870" x="6829425" y="4005263"/>
          <p14:tracePt t="59876" x="6892925" y="4005263"/>
          <p14:tracePt t="59884" x="6967538" y="4005263"/>
          <p14:tracePt t="59892" x="7029450" y="4005263"/>
          <p14:tracePt t="59899" x="7118350" y="4005263"/>
          <p14:tracePt t="59908" x="7180263" y="4005263"/>
          <p14:tracePt t="59916" x="7229475" y="4005263"/>
          <p14:tracePt t="59924" x="7292975" y="4005263"/>
          <p14:tracePt t="59931" x="7342188" y="4005263"/>
          <p14:tracePt t="59940" x="7392988" y="4005263"/>
          <p14:tracePt t="59948" x="7429500" y="3979863"/>
          <p14:tracePt t="59956" x="7480300" y="3979863"/>
          <p14:tracePt t="59963" x="7531100" y="3979863"/>
          <p14:tracePt t="59972" x="7567613" y="3979863"/>
          <p14:tracePt t="59980" x="7618413" y="3979863"/>
          <p14:tracePt t="59992" x="7654925" y="3979863"/>
          <p14:tracePt t="59995" x="7693025" y="3979863"/>
          <p14:tracePt t="60010" x="7705725" y="3979863"/>
          <p14:tracePt t="60012" x="7731125" y="3979863"/>
          <p14:tracePt t="60022" x="7742238" y="3979863"/>
          <p14:tracePt t="60027" x="7767638" y="3979863"/>
          <p14:tracePt t="60040" x="7780338" y="3979863"/>
          <p14:tracePt t="60043" x="7805738" y="3979863"/>
          <p14:tracePt t="60053" x="7831138" y="3979863"/>
          <p14:tracePt t="60060" x="7867650" y="3979863"/>
          <p14:tracePt t="60069" x="7893050" y="3979863"/>
          <p14:tracePt t="60076" x="7918450" y="3979863"/>
          <p14:tracePt t="60084" x="7954963" y="3979863"/>
          <p14:tracePt t="60092" x="7980363" y="3979863"/>
          <p14:tracePt t="60100" x="8005763" y="3979863"/>
          <p14:tracePt t="60108" x="8031163" y="3979863"/>
          <p14:tracePt t="60115" x="8054975" y="3992563"/>
          <p14:tracePt t="60124" x="8080375" y="3992563"/>
          <p14:tracePt t="60131" x="8118475" y="4005263"/>
          <p14:tracePt t="60139" x="8131175" y="4005263"/>
          <p14:tracePt t="60148" x="8143875" y="4005263"/>
          <p14:tracePt t="60196" x="8156575" y="4005263"/>
          <p14:tracePt t="60205" x="8167688" y="4005263"/>
          <p14:tracePt t="60221" x="8167688" y="4017963"/>
          <p14:tracePt t="60348" x="8180388" y="4017963"/>
          <p14:tracePt t="60388" x="8193088" y="4017963"/>
          <p14:tracePt t="60500" x="8205788" y="4017963"/>
          <p14:tracePt t="60508" x="8218488" y="4017963"/>
          <p14:tracePt t="60516" x="8243888" y="4017963"/>
          <p14:tracePt t="60524" x="8256588" y="4017963"/>
          <p14:tracePt t="60532" x="8267700" y="4017963"/>
          <p14:tracePt t="60540" x="8280400" y="4017963"/>
          <p14:tracePt t="60556" x="8305800" y="4017963"/>
          <p14:tracePt t="60564" x="8318500" y="4017963"/>
          <p14:tracePt t="60573" x="8331200" y="4017963"/>
          <p14:tracePt t="60580" x="8356600" y="4017963"/>
          <p14:tracePt t="60590" x="8367713" y="4017963"/>
          <p14:tracePt t="60605" x="8393113" y="4017963"/>
          <p14:tracePt t="60612" x="8418513" y="4005263"/>
          <p14:tracePt t="63177" x="8443913" y="3979863"/>
          <p14:tracePt t="63197" x="8456613" y="3967163"/>
          <p14:tracePt t="63841" x="8456613" y="3954463"/>
          <p14:tracePt t="63860" x="8456613" y="3941763"/>
          <p14:tracePt t="63863" x="8456613" y="3929063"/>
          <p14:tracePt t="63874" x="8456613" y="3916363"/>
          <p14:tracePt t="63924" x="8456613" y="3905250"/>
          <p14:tracePt t="63941" x="8456613" y="3892550"/>
          <p14:tracePt t="64022" x="8456613" y="3879850"/>
          <p14:tracePt t="64116" x="8469313" y="3854450"/>
          <p14:tracePt t="64166" x="8480425" y="3854450"/>
          <p14:tracePt t="64525" x="8480425" y="3841750"/>
          <p14:tracePt t="65871" x="8469313" y="3841750"/>
          <p14:tracePt t="65878" x="8456613" y="3854450"/>
          <p14:tracePt t="65888" x="8443913" y="3867150"/>
          <p14:tracePt t="65900" x="8431213" y="3867150"/>
          <p14:tracePt t="65924" x="8380413" y="3867150"/>
          <p14:tracePt t="65932" x="8280400" y="3867150"/>
          <p14:tracePt t="65940" x="8267700" y="3867150"/>
          <p14:tracePt t="66171" x="8267700" y="3879850"/>
          <p14:tracePt t="66182" x="8231188" y="3916363"/>
          <p14:tracePt t="66195" x="8205788" y="3916363"/>
          <p14:tracePt t="66197" x="8193088" y="3941763"/>
          <p14:tracePt t="66205" x="8193088" y="3967163"/>
          <p14:tracePt t="66212" x="8193088" y="3992563"/>
          <p14:tracePt t="66223" x="8193088" y="4005263"/>
          <p14:tracePt t="66228" x="8193088" y="4029075"/>
          <p14:tracePt t="66244" x="8193088" y="4041775"/>
          <p14:tracePt t="66254" x="8180388" y="4067175"/>
          <p14:tracePt t="66260" x="8131175" y="4105275"/>
          <p14:tracePt t="66272" x="7993063" y="4167188"/>
          <p14:tracePt t="66276" x="7854950" y="4230688"/>
          <p14:tracePt t="66284" x="7667625" y="4305300"/>
          <p14:tracePt t="66293" x="7493000" y="4379913"/>
          <p14:tracePt t="66300" x="7318375" y="4418013"/>
          <p14:tracePt t="66308" x="7105650" y="4454525"/>
          <p14:tracePt t="66316" x="6916738" y="4492625"/>
          <p14:tracePt t="66325" x="6642100" y="4543425"/>
          <p14:tracePt t="66332" x="6403975" y="4605338"/>
          <p14:tracePt t="66340" x="6180138" y="4643438"/>
          <p14:tracePt t="66348" x="5954713" y="4692650"/>
          <p14:tracePt t="66356" x="5729288" y="4718050"/>
          <p14:tracePt t="66364" x="5516563" y="4743450"/>
          <p14:tracePt t="66373" x="5216525" y="4792663"/>
          <p14:tracePt t="66380" x="4929188" y="4830763"/>
          <p14:tracePt t="66390" x="4691063" y="4830763"/>
          <p14:tracePt t="66396" x="4314825" y="4918075"/>
          <p14:tracePt t="66405" x="4040188" y="4930775"/>
          <p14:tracePt t="66412" x="3740150" y="4981575"/>
          <p14:tracePt t="66422" x="3565525" y="5005388"/>
          <p14:tracePt t="66428" x="3340100" y="5043488"/>
          <p14:tracePt t="66440" x="3176588" y="5068888"/>
          <p14:tracePt t="66444" x="3040063" y="5068888"/>
          <p14:tracePt t="66453" x="2914650" y="5068888"/>
          <p14:tracePt t="66460" x="2776538" y="5068888"/>
          <p14:tracePt t="66469" x="2640013" y="5068888"/>
          <p14:tracePt t="66476" x="2514600" y="5068888"/>
          <p14:tracePt t="66484" x="2363788" y="5068888"/>
          <p14:tracePt t="66492" x="2176463" y="5068888"/>
          <p14:tracePt t="66500" x="2025650" y="5068888"/>
          <p14:tracePt t="66509" x="1876425" y="5068888"/>
          <p14:tracePt t="66516" x="1725613" y="5068888"/>
          <p14:tracePt t="66524" x="1563688" y="5068888"/>
          <p14:tracePt t="66532" x="1438275" y="5068888"/>
          <p14:tracePt t="66541" x="1312863" y="5068888"/>
          <p14:tracePt t="66547" x="1212850" y="5068888"/>
          <p14:tracePt t="66557" x="1100138" y="5068888"/>
          <p14:tracePt t="66564" x="1000125" y="5068888"/>
          <p14:tracePt t="66574" x="912813" y="5068888"/>
          <p14:tracePt t="66580" x="863600" y="5068888"/>
          <p14:tracePt t="66589" x="812800" y="5068888"/>
          <p14:tracePt t="66596" x="763588" y="5068888"/>
          <p14:tracePt t="66605" x="738188" y="5068888"/>
          <p14:tracePt t="66612" x="725488" y="5068888"/>
          <p14:tracePt t="66628" x="712788" y="5068888"/>
          <p14:tracePt t="66640" x="700088" y="5068888"/>
          <p14:tracePt t="66644" x="687388" y="5068888"/>
          <p14:tracePt t="66654" x="663575" y="5068888"/>
          <p14:tracePt t="66660" x="625475" y="5056188"/>
          <p14:tracePt t="66668" x="600075" y="5056188"/>
          <p14:tracePt t="66676" x="574675" y="5043488"/>
          <p14:tracePt t="66684" x="563563" y="5018088"/>
          <p14:tracePt t="66692" x="550863" y="5018088"/>
          <p14:tracePt t="66700" x="525463" y="5005388"/>
          <p14:tracePt t="66768" x="525463" y="4992688"/>
          <p14:tracePt t="66776" x="525463" y="4968875"/>
          <p14:tracePt t="66781" x="525463" y="4943475"/>
          <p14:tracePt t="66791" x="525463" y="4892675"/>
          <p14:tracePt t="66798" x="525463" y="4856163"/>
          <p14:tracePt t="66808" x="525463" y="4818063"/>
          <p14:tracePt t="66812" x="525463" y="4768850"/>
          <p14:tracePt t="66822" x="525463" y="4718050"/>
          <p14:tracePt t="66828" x="525463" y="4679950"/>
          <p14:tracePt t="66839" x="525463" y="4630738"/>
          <p14:tracePt t="66844" x="538163" y="4567238"/>
          <p14:tracePt t="66853" x="550863" y="4518025"/>
          <p14:tracePt t="66860" x="563563" y="4454525"/>
          <p14:tracePt t="66869" x="587375" y="4367213"/>
          <p14:tracePt t="66876" x="612775" y="4292600"/>
          <p14:tracePt t="66884" x="638175" y="4205288"/>
          <p14:tracePt t="66892" x="674688" y="4105275"/>
          <p14:tracePt t="66900" x="687388" y="4067175"/>
          <p14:tracePt t="66909" x="712788" y="4005263"/>
          <p14:tracePt t="66916" x="750888" y="3916363"/>
          <p14:tracePt t="66924" x="800100" y="3803650"/>
          <p14:tracePt t="66932" x="838200" y="3716338"/>
          <p14:tracePt t="66940" x="876300" y="3641725"/>
          <p14:tracePt t="66948" x="938213" y="3541713"/>
          <p14:tracePt t="66956" x="963613" y="3467100"/>
          <p14:tracePt t="66964" x="1038225" y="3378200"/>
          <p14:tracePt t="66974" x="1063625" y="3328988"/>
          <p14:tracePt t="66980" x="1112838" y="3241675"/>
          <p14:tracePt t="66996" x="1200150" y="3116263"/>
          <p14:tracePt t="67007" x="1250950" y="3041650"/>
          <p14:tracePt t="67012" x="1300163" y="3003550"/>
          <p14:tracePt t="67022" x="1338263" y="2928938"/>
          <p14:tracePt t="67028" x="1363663" y="2903538"/>
          <p14:tracePt t="67040" x="1376363" y="2852738"/>
          <p14:tracePt t="67044" x="1412875" y="2816225"/>
          <p14:tracePt t="67053" x="1438275" y="2752725"/>
          <p14:tracePt t="67060" x="1463675" y="2728913"/>
          <p14:tracePt t="67071" x="1512888" y="2665413"/>
          <p14:tracePt t="67076" x="1538288" y="2640013"/>
          <p14:tracePt t="67084" x="1589088" y="2616200"/>
          <p14:tracePt t="67093" x="1612900" y="2590800"/>
          <p14:tracePt t="67100" x="1651000" y="2552700"/>
          <p14:tracePt t="67108" x="1714500" y="2527300"/>
          <p14:tracePt t="67116" x="1738313" y="2527300"/>
          <p14:tracePt t="67124" x="1825625" y="2490788"/>
          <p14:tracePt t="67132" x="1914525" y="2439988"/>
          <p14:tracePt t="67140" x="1989138" y="2414588"/>
          <p14:tracePt t="67148" x="2076450" y="2378075"/>
          <p14:tracePt t="67157" x="2138363" y="2352675"/>
          <p14:tracePt t="67164" x="2238375" y="2303463"/>
          <p14:tracePt t="67173" x="2289175" y="2278063"/>
          <p14:tracePt t="67179" x="2376488" y="2239963"/>
          <p14:tracePt t="67190" x="2463800" y="2214563"/>
          <p14:tracePt t="67196" x="2540000" y="2190750"/>
          <p14:tracePt t="67207" x="2663825" y="2165350"/>
          <p14:tracePt t="67212" x="2776538" y="2152650"/>
          <p14:tracePt t="67222" x="2914650" y="2127250"/>
          <p14:tracePt t="67228" x="3065463" y="2114550"/>
          <p14:tracePt t="67239" x="3201988" y="2101850"/>
          <p14:tracePt t="67244" x="3352800" y="2052638"/>
          <p14:tracePt t="67254" x="3465513" y="2039938"/>
          <p14:tracePt t="67260" x="3578225" y="2027238"/>
          <p14:tracePt t="67269" x="3640138" y="2014538"/>
          <p14:tracePt t="67276" x="3714750" y="2014538"/>
          <p14:tracePt t="67284" x="3752850" y="2001838"/>
          <p14:tracePt t="67292" x="3790950" y="2001838"/>
          <p14:tracePt t="67300" x="3802063" y="2001838"/>
          <p14:tracePt t="67308" x="3840163" y="1989138"/>
          <p14:tracePt t="67316" x="3852863" y="1989138"/>
          <p14:tracePt t="67332" x="3878263" y="1989138"/>
          <p14:tracePt t="67340" x="3890963" y="1989138"/>
          <p14:tracePt t="67357" x="3914775" y="1989138"/>
          <p14:tracePt t="67364" x="3927475" y="2001838"/>
          <p14:tracePt t="67373" x="3965575" y="2052638"/>
          <p14:tracePt t="67380" x="4014788" y="2078038"/>
          <p14:tracePt t="67390" x="4040188" y="2114550"/>
          <p14:tracePt t="67396" x="4114800" y="2165350"/>
          <p14:tracePt t="67405" x="4191000" y="2214563"/>
          <p14:tracePt t="67412" x="4265613" y="2265363"/>
          <p14:tracePt t="67421" x="4365625" y="2327275"/>
          <p14:tracePt t="67428" x="4416425" y="2365375"/>
          <p14:tracePt t="67440" x="4478338" y="2427288"/>
          <p14:tracePt t="67444" x="4516438" y="2452688"/>
          <p14:tracePt t="67453" x="4552950" y="2503488"/>
          <p14:tracePt t="67460" x="4578350" y="2516188"/>
          <p14:tracePt t="67469" x="4603750" y="2552700"/>
          <p14:tracePt t="67476" x="4627563" y="2578100"/>
          <p14:tracePt t="67484" x="4627563" y="2590800"/>
          <p14:tracePt t="67492" x="4640263" y="2603500"/>
          <p14:tracePt t="67500" x="4652963" y="2616200"/>
          <p14:tracePt t="67508" x="4665663" y="2627313"/>
          <p14:tracePt t="67516" x="4665663" y="2640013"/>
          <p14:tracePt t="67524" x="4678363" y="2652713"/>
          <p14:tracePt t="67532" x="4678363" y="2678113"/>
          <p14:tracePt t="67540" x="4678363" y="2690813"/>
          <p14:tracePt t="67548" x="4678363" y="2716213"/>
          <p14:tracePt t="67557" x="4678363" y="2728913"/>
          <p14:tracePt t="67564" x="4678363" y="2752725"/>
          <p14:tracePt t="67573" x="4678363" y="2778125"/>
          <p14:tracePt t="67580" x="4678363" y="2816225"/>
          <p14:tracePt t="67590" x="4678363" y="2840038"/>
          <p14:tracePt t="67596" x="4678363" y="2852738"/>
          <p14:tracePt t="67606" x="4678363" y="2878138"/>
          <p14:tracePt t="67612" x="4665663" y="2903538"/>
          <p14:tracePt t="67623" x="4652963" y="2952750"/>
          <p14:tracePt t="67628" x="4652963" y="2978150"/>
          <p14:tracePt t="67639" x="4652963" y="3003550"/>
          <p14:tracePt t="67644" x="4640263" y="3041650"/>
          <p14:tracePt t="67654" x="4616450" y="3090863"/>
          <p14:tracePt t="67660" x="4603750" y="3128963"/>
          <p14:tracePt t="67670" x="4591050" y="3178175"/>
          <p14:tracePt t="67676" x="4591050" y="3203575"/>
          <p14:tracePt t="67684" x="4565650" y="3241675"/>
          <p14:tracePt t="67692" x="4552950" y="3290888"/>
          <p14:tracePt t="67700" x="4552950" y="3328988"/>
          <p14:tracePt t="67708" x="4540250" y="3378200"/>
          <p14:tracePt t="67716" x="4540250" y="3390900"/>
          <p14:tracePt t="67724" x="4540250" y="3429000"/>
          <p14:tracePt t="67732" x="4540250" y="3467100"/>
          <p14:tracePt t="67741" x="4540250" y="3490913"/>
          <p14:tracePt t="67748" x="4540250" y="3516313"/>
          <p14:tracePt t="67756" x="4540250" y="3554413"/>
          <p14:tracePt t="67764" x="4516438" y="3590925"/>
          <p14:tracePt t="67773" x="4516438" y="3616325"/>
          <p14:tracePt t="67780" x="4516438" y="3629025"/>
          <p14:tracePt t="67790" x="4516438" y="3654425"/>
          <p14:tracePt t="67796" x="4516438" y="3692525"/>
          <p14:tracePt t="67812" x="4516438" y="3716338"/>
          <p14:tracePt t="67822" x="4516438" y="3741738"/>
          <p14:tracePt t="67838" x="4516438" y="3754438"/>
          <p14:tracePt t="67844" x="4516438" y="3767138"/>
          <p14:tracePt t="67855" x="4516438" y="3779838"/>
          <p14:tracePt t="67860" x="4527550" y="3779838"/>
          <p14:tracePt t="67868" x="4540250" y="3792538"/>
          <p14:tracePt t="67876" x="4552950" y="3803650"/>
          <p14:tracePt t="67884" x="4578350" y="3816350"/>
          <p14:tracePt t="67893" x="4616450" y="3829050"/>
          <p14:tracePt t="67900" x="4652963" y="3829050"/>
          <p14:tracePt t="67908" x="4727575" y="3841750"/>
          <p14:tracePt t="67916" x="4803775" y="3841750"/>
          <p14:tracePt t="67925" x="4865688" y="3841750"/>
          <p14:tracePt t="67932" x="4940300" y="3867150"/>
          <p14:tracePt t="67940" x="5003800" y="3879850"/>
          <p14:tracePt t="67948" x="5091113" y="3879850"/>
          <p14:tracePt t="67958" x="5165725" y="3892550"/>
          <p14:tracePt t="67964" x="5229225" y="3905250"/>
          <p14:tracePt t="67974" x="5303838" y="3905250"/>
          <p14:tracePt t="67980" x="5391150" y="3929063"/>
          <p14:tracePt t="67991" x="5441950" y="3929063"/>
          <p14:tracePt t="67999" x="5491163" y="3929063"/>
          <p14:tracePt t="68006" x="5565775" y="3941763"/>
          <p14:tracePt t="68012" x="5616575" y="3941763"/>
          <p14:tracePt t="68023" x="5678488" y="3941763"/>
          <p14:tracePt t="68028" x="5767388" y="3954463"/>
          <p14:tracePt t="68039" x="5829300" y="3954463"/>
          <p14:tracePt t="68044" x="5903913" y="3954463"/>
          <p14:tracePt t="68053" x="5967413" y="3954463"/>
          <p14:tracePt t="68060" x="6042025" y="3967163"/>
          <p14:tracePt t="68068" x="6103938" y="3979863"/>
          <p14:tracePt t="68076" x="6167438" y="3992563"/>
          <p14:tracePt t="68084" x="6203950" y="3992563"/>
          <p14:tracePt t="68092" x="6242050" y="4005263"/>
          <p14:tracePt t="68100" x="6280150" y="4005263"/>
          <p14:tracePt t="68108" x="6329363" y="4017963"/>
          <p14:tracePt t="68116" x="6380163" y="4041775"/>
          <p14:tracePt t="68125" x="6416675" y="4054475"/>
          <p14:tracePt t="68132" x="6454775" y="4054475"/>
          <p14:tracePt t="68141" x="6492875" y="4067175"/>
          <p14:tracePt t="68148" x="6542088" y="4092575"/>
          <p14:tracePt t="68157" x="6580188" y="4105275"/>
          <p14:tracePt t="68164" x="6629400" y="4117975"/>
          <p14:tracePt t="68173" x="6667500" y="4117975"/>
          <p14:tracePt t="68180" x="6704013" y="4141788"/>
          <p14:tracePt t="68191" x="6716713" y="4141788"/>
          <p14:tracePt t="68196" x="6742113" y="4154488"/>
          <p14:tracePt t="68205" x="6767513" y="4154488"/>
          <p14:tracePt t="68212" x="6767513" y="4167188"/>
          <p14:tracePt t="68223" x="6792913" y="4167188"/>
          <p14:tracePt t="68228" x="6816725" y="4179888"/>
          <p14:tracePt t="68240" x="6842125" y="4179888"/>
          <p14:tracePt t="68244" x="6842125" y="4192588"/>
          <p14:tracePt t="68253" x="6867525" y="4205288"/>
          <p14:tracePt t="68260" x="6880225" y="4205288"/>
          <p14:tracePt t="68272" x="6892925" y="4205288"/>
          <p14:tracePt t="68277" x="6892925" y="4217988"/>
          <p14:tracePt t="68284" x="6905625" y="4217988"/>
          <p14:tracePt t="68292" x="6905625" y="4230688"/>
          <p14:tracePt t="68300" x="6916738" y="4241800"/>
          <p14:tracePt t="68309" x="6929438" y="4241800"/>
          <p14:tracePt t="68316" x="6942138" y="4254500"/>
          <p14:tracePt t="68325" x="6954838" y="4267200"/>
          <p14:tracePt t="68332" x="6980238" y="4279900"/>
          <p14:tracePt t="68340" x="6992938" y="4305300"/>
          <p14:tracePt t="68348" x="7016750" y="4318000"/>
          <p14:tracePt t="68357" x="7029450" y="4330700"/>
          <p14:tracePt t="68364" x="7054850" y="4341813"/>
          <p14:tracePt t="68374" x="7067550" y="4354513"/>
          <p14:tracePt t="68380" x="7105650" y="4367213"/>
          <p14:tracePt t="68389" x="7105650" y="4379913"/>
          <p14:tracePt t="68396" x="7129463" y="4392613"/>
          <p14:tracePt t="68405" x="7129463" y="4405313"/>
          <p14:tracePt t="68412" x="7142163" y="4405313"/>
          <p14:tracePt t="68424" x="7154863" y="4430713"/>
          <p14:tracePt t="68428" x="7167563" y="4430713"/>
          <p14:tracePt t="68439" x="7180263" y="4443413"/>
          <p14:tracePt t="68444" x="7192963" y="4443413"/>
          <p14:tracePt t="68453" x="7218363" y="4443413"/>
          <p14:tracePt t="68460" x="7229475" y="4467225"/>
          <p14:tracePt t="68469" x="7242175" y="4467225"/>
          <p14:tracePt t="68476" x="7254875" y="4479925"/>
          <p14:tracePt t="68484" x="7267575" y="4492625"/>
          <p14:tracePt t="68492" x="7292975" y="4492625"/>
          <p14:tracePt t="68500" x="7305675" y="4518025"/>
          <p14:tracePt t="68524" x="7342188" y="4518025"/>
          <p14:tracePt t="68532" x="7367588" y="4543425"/>
          <p14:tracePt t="68540" x="7392988" y="4554538"/>
          <p14:tracePt t="68548" x="7418388" y="4554538"/>
          <p14:tracePt t="68556" x="7442200" y="4567238"/>
          <p14:tracePt t="68564" x="7480300" y="4592638"/>
          <p14:tracePt t="68573" x="7493000" y="4605338"/>
          <p14:tracePt t="68580" x="7518400" y="4618038"/>
          <p14:tracePt t="68590" x="7554913" y="4630738"/>
          <p14:tracePt t="68596" x="7580313" y="4643438"/>
          <p14:tracePt t="68607" x="7580313" y="4656138"/>
          <p14:tracePt t="68612" x="7605713" y="4656138"/>
          <p14:tracePt t="68624" x="7631113" y="4656138"/>
          <p14:tracePt t="68628" x="7667625" y="4667250"/>
          <p14:tracePt t="68639" x="7705725" y="4692650"/>
          <p14:tracePt t="68644" x="7718425" y="4692650"/>
          <p14:tracePt t="68653" x="7754938" y="4705350"/>
          <p14:tracePt t="68660" x="7780338" y="4718050"/>
          <p14:tracePt t="68669" x="7818438" y="4743450"/>
          <p14:tracePt t="68676" x="7831138" y="4743450"/>
          <p14:tracePt t="68692" x="7843838" y="4756150"/>
          <p14:tracePt t="68700" x="7854950" y="4756150"/>
          <p14:tracePt t="68709" x="7867650" y="4756150"/>
          <p14:tracePt t="68716" x="7880350" y="4756150"/>
          <p14:tracePt t="68724" x="7893050" y="4768850"/>
          <p14:tracePt t="68732" x="7905750" y="4779963"/>
          <p14:tracePt t="68748" x="7918450" y="4779963"/>
          <p14:tracePt t="68773" x="7931150" y="4779963"/>
          <p14:tracePt t="68780" x="7954963" y="4779963"/>
          <p14:tracePt t="68796" x="7980363" y="4779963"/>
          <p14:tracePt t="68807" x="8005763" y="4779963"/>
          <p14:tracePt t="68812" x="8031163" y="4779963"/>
          <p14:tracePt t="68822" x="8054975" y="4779963"/>
          <p14:tracePt t="68828" x="8080375" y="4779963"/>
          <p14:tracePt t="68841" x="8093075" y="4779963"/>
          <p14:tracePt t="68844" x="8105775" y="4779963"/>
          <p14:tracePt t="68854" x="8118475" y="4779963"/>
          <p14:tracePt t="68860" x="8143875" y="4768850"/>
          <p14:tracePt t="68869" x="8156575" y="4768850"/>
          <p14:tracePt t="68876" x="8180388" y="4743450"/>
          <p14:tracePt t="68884" x="8205788" y="4730750"/>
          <p14:tracePt t="68893" x="8218488" y="4718050"/>
          <p14:tracePt t="68900" x="8256588" y="4692650"/>
          <p14:tracePt t="68909" x="8280400" y="4667250"/>
          <p14:tracePt t="68916" x="8305800" y="4656138"/>
          <p14:tracePt t="68924" x="8331200" y="4630738"/>
          <p14:tracePt t="68932" x="8356600" y="4605338"/>
          <p14:tracePt t="68941" x="8356600" y="4592638"/>
          <p14:tracePt t="68948" x="8367713" y="4592638"/>
          <p14:tracePt t="68957" x="8393113" y="4567238"/>
          <p14:tracePt t="68964" x="8393113" y="4554538"/>
          <p14:tracePt t="68973" x="8405813" y="4530725"/>
          <p14:tracePt t="68990" x="8418513" y="4505325"/>
          <p14:tracePt t="69007" x="8456613" y="4443413"/>
          <p14:tracePt t="69012" x="8480425" y="4430713"/>
          <p14:tracePt t="69024" x="8480425" y="4405313"/>
          <p14:tracePt t="69028" x="8493125" y="4392613"/>
          <p14:tracePt t="69039" x="8493125" y="4379913"/>
          <p14:tracePt t="69044" x="8505825" y="4354513"/>
          <p14:tracePt t="69054" x="8518525" y="4341813"/>
          <p14:tracePt t="69069" x="8518525" y="4318000"/>
          <p14:tracePt t="69076" x="8531225" y="4305300"/>
          <p14:tracePt t="69084" x="8543925" y="4292600"/>
          <p14:tracePt t="69092" x="8543925" y="4267200"/>
          <p14:tracePt t="69100" x="8556625" y="4254500"/>
          <p14:tracePt t="69124" x="8556625" y="4241800"/>
          <p14:tracePt t="69132" x="8569325" y="4217988"/>
          <p14:tracePt t="69157" x="8580438" y="4205288"/>
          <p14:tracePt t="69164" x="8580438" y="4192588"/>
          <p14:tracePt t="69180" x="8580438" y="4179888"/>
          <p14:tracePt t="69189" x="8593138" y="4167188"/>
          <p14:tracePt t="69196" x="8593138" y="4154488"/>
          <p14:tracePt t="69206" x="8605838" y="4141788"/>
          <p14:tracePt t="69212" x="8605838" y="4129088"/>
          <p14:tracePt t="69221" x="8618538" y="4117975"/>
          <p14:tracePt t="69228" x="8618538" y="4105275"/>
          <p14:tracePt t="69238" x="8618538" y="4092575"/>
          <p14:tracePt t="69244" x="8618538" y="4067175"/>
          <p14:tracePt t="69269" x="8631238" y="4029075"/>
          <p14:tracePt t="69276" x="8643938" y="4029075"/>
          <p14:tracePt t="69292" x="8643938" y="4005263"/>
          <p14:tracePt t="69309" x="8643938" y="3992563"/>
          <p14:tracePt t="69316" x="8656638" y="3979863"/>
          <p14:tracePt t="69332" x="8656638" y="3967163"/>
          <p14:tracePt t="69340" x="8656638" y="3954463"/>
          <p14:tracePt t="69356" x="8656638" y="3941763"/>
          <p14:tracePt t="69364" x="8656638" y="3929063"/>
          <p14:tracePt t="69390" x="8656638" y="3916363"/>
          <p14:tracePt t="69421" x="8669338" y="3916363"/>
          <p14:tracePt t="69428" x="8669338" y="3905250"/>
          <p14:tracePt t="69846" x="8669338" y="3916363"/>
          <p14:tracePt t="69856" x="8669338" y="3992563"/>
          <p14:tracePt t="69862" x="8643938" y="4105275"/>
          <p14:tracePt t="69871" x="8593138" y="4205288"/>
          <p14:tracePt t="69878" x="8543925" y="4330700"/>
          <p14:tracePt t="69887" x="8480425" y="4454525"/>
          <p14:tracePt t="69893" x="8418513" y="4605338"/>
          <p14:tracePt t="69901" x="8380413" y="4730750"/>
          <p14:tracePt t="69908" x="8318500" y="4843463"/>
          <p14:tracePt t="69916" x="8267700" y="4981575"/>
          <p14:tracePt t="69925" x="8243888" y="5105400"/>
          <p14:tracePt t="69932" x="8193088" y="5243513"/>
          <p14:tracePt t="69940" x="8131175" y="5394325"/>
          <p14:tracePt t="69948" x="8067675" y="5594350"/>
          <p14:tracePt t="69957" x="8031163" y="5756275"/>
          <p14:tracePt t="69964" x="7980363" y="5894388"/>
          <p14:tracePt t="69973" x="7931150" y="6056313"/>
          <p14:tracePt t="69980" x="7854950" y="6207125"/>
          <p14:tracePt t="69996" x="7793038" y="6345238"/>
          <p14:tracePt t="69998" x="7731125" y="6470650"/>
          <p14:tracePt t="70006" x="7654925" y="6594475"/>
          <p14:tracePt t="70012" x="7605713" y="6683375"/>
          <p14:tracePt t="70023" x="7542213" y="679608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FE466A-C96F-4C15-ABFB-701F32A69AD1}"/>
              </a:ext>
            </a:extLst>
          </p:cNvPr>
          <p:cNvSpPr txBox="1"/>
          <p:nvPr/>
        </p:nvSpPr>
        <p:spPr>
          <a:xfrm>
            <a:off x="323528" y="1052736"/>
            <a:ext cx="8640960" cy="402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Шығ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арма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шыл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ық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үзіл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жаттығу</a:t>
            </a:r>
            <a:r>
              <a:rPr lang="kk-KZ" sz="28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 (ауызша)</a:t>
            </a:r>
            <a:endParaRPr kumimoji="0" lang="kk-KZ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	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 түскі үзілісте асханаға барды. Адам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көп екен. Кезекте тұрғандардың арасына кимелеп кіріп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кетті. Кезекте тұрғандар реніш білдіріп, Бауыржанға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жаратпаған кейіп танытты. Бірақ Бауыржан түк естімегендей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тұра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Бауыржанның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болсаңыз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едіңіз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65B29-2147-4830-AD6E-B81C30513D65}"/>
              </a:ext>
            </a:extLst>
          </p:cNvPr>
          <p:cNvSpPr txBox="1"/>
          <p:nvPr/>
        </p:nvSpPr>
        <p:spPr>
          <a:xfrm>
            <a:off x="3635897" y="84353"/>
            <a:ext cx="518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(Оқулық 48 бет, «Атамұра» баспасы, 2018ж.)</a:t>
            </a:r>
            <a:endParaRPr kumimoji="0" lang="ru-K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F4EEA461-39D8-479B-BA6A-CF42741A5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5"/>
    </mc:Choice>
    <mc:Fallback xmlns="">
      <p:transition spd="slow" advTm="3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424</Words>
  <Application>Microsoft Office PowerPoint</Application>
  <PresentationFormat>Экран (4:3)</PresentationFormat>
  <Paragraphs>70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</cp:lastModifiedBy>
  <cp:revision>39</cp:revision>
  <dcterms:created xsi:type="dcterms:W3CDTF">2020-07-06T11:16:20Z</dcterms:created>
  <dcterms:modified xsi:type="dcterms:W3CDTF">2020-07-30T16:13:15Z</dcterms:modified>
</cp:coreProperties>
</file>