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1" r:id="rId3"/>
    <p:sldId id="281" r:id="rId4"/>
    <p:sldId id="278" r:id="rId5"/>
    <p:sldId id="276" r:id="rId6"/>
    <p:sldId id="277" r:id="rId7"/>
    <p:sldId id="272" r:id="rId8"/>
    <p:sldId id="279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3" autoAdjust="0"/>
  </p:normalViewPr>
  <p:slideViewPr>
    <p:cSldViewPr snapToGrid="0">
      <p:cViewPr varScale="1">
        <p:scale>
          <a:sx n="61" d="100"/>
          <a:sy n="61" d="100"/>
        </p:scale>
        <p:origin x="58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63065-0EAE-4D2C-8FA6-7112F18373DA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609B81-FFF7-4547-8D60-E43498ADF53C}" type="pres">
      <dgm:prSet presAssocID="{C5F63065-0EAE-4D2C-8FA6-7112F18373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DE7BAF6-25C3-438C-9F60-1B2EDE86DC2C}" type="presOf" srcId="{C5F63065-0EAE-4D2C-8FA6-7112F18373DA}" destId="{6E609B81-FFF7-4547-8D60-E43498ADF53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F419-9194-431A-B5DE-6667337C3919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B5AC-F58C-43BD-9BFF-5E0EE5715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9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3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1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2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6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9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6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0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4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4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pBPsKieTY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66206" y="222070"/>
            <a:ext cx="73543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№31 мектеп-гимназиясы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І-тоқсан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Қазақ тілі</a:t>
            </a:r>
          </a:p>
          <a:p>
            <a:pPr algn="ctr">
              <a:defRPr/>
            </a:pPr>
            <a:endParaRPr lang="kk-KZ" sz="3200" b="1" i="1" spc="2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65" y="341620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66560" y="1677612"/>
            <a:ext cx="2377440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48153" y="65315"/>
            <a:ext cx="7288142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Бөлім: Жанды табиғат</a:t>
            </a: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7-сабақ</a:t>
            </a: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“Мәтін”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 мақсаттары:</a:t>
            </a:r>
          </a:p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3.3.1.1 жоспар/сызбаны қолдана отырып тірек сөздер арқылы əңгімелеу мəтінін,салыстыра сипаттау мəтінін, көмекші сөздер арқылы пайымдау мəтінін құрап жазу.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3.2.4.1 өз бетінше мəтіннің тақырыбын жəне мұғалімнің көмегімен негізгі ойды анықтау;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3.2.1.1 тірек сөздер/көмекші сөздер арқылы мəтін түрлерін (əңгімелеу, сипаттау, пайымдау) жəне оның құрылымдық бөліктерін </a:t>
            </a: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</a:p>
          <a:p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 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бойынша қойылған сұрақтарға жауап беріп,мәтінде жалпы не туралы айтылғанын </a:t>
            </a: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түсінеді;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сөздер/көмекші сөздер арқылы мəтін түрлерін (əңгімелеу, сипаттау, пайымдау) анықтайды.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kk-KZ" sz="3200" b="1" i="1" spc="28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2811" y="341621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8708" y="1729864"/>
            <a:ext cx="1515291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79268" y="313509"/>
            <a:ext cx="7354389" cy="612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Бөлім: Жанды табиғат</a:t>
            </a: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7-сабақ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“Мәтін”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i="1" spc="28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874" y="498376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8709" y="1782115"/>
            <a:ext cx="1515291" cy="4786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2697" y="3148148"/>
            <a:ext cx="7863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Әңгімелеу, сипаттау, пайымдау мәтіндерінің ерекшеліктерін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анықтап,  олардың бір-бірінен айырмашылығын ажырата білу.</a:t>
            </a:r>
          </a:p>
          <a:p>
            <a:pPr algn="ctr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3120" y="2356060"/>
            <a:ext cx="496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i="1" u="sng" spc="28" dirty="0" smtClean="0">
                <a:ln w="11430">
                  <a:solidFill>
                    <a:srgbClr val="0000FF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Бүгінгі сабақта үйренетінің:</a:t>
            </a:r>
          </a:p>
        </p:txBody>
      </p:sp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4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5377" y="71396"/>
            <a:ext cx="1129093" cy="12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85738" y="1343496"/>
            <a:ext cx="1502229" cy="3063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3851" y="287383"/>
            <a:ext cx="6466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«Миға шабуыл»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3851" y="1342672"/>
            <a:ext cx="6503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үзінділері мен мәтін түрлерін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0150" y="2369977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суыта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киінді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Құстар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жаққа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ұшып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Күзде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үйге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бастаймыз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мезгіл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жазға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салқындау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уақытымда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анама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көмектесемін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Дала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түске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боялған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Бақтағы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алмалар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алқызыл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түске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боялып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уылжып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піскен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дәмді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Алманың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дәрумендер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914074" y="2042408"/>
            <a:ext cx="2854036" cy="1219200"/>
            <a:chOff x="0" y="0"/>
            <a:chExt cx="2854036" cy="1219200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2854036" cy="12192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35709" y="35709"/>
              <a:ext cx="2782618" cy="1147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600" b="1" i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Пайымдау</a:t>
              </a:r>
              <a:endParaRPr lang="ru-RU" sz="3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28727" y="3449594"/>
            <a:ext cx="2854036" cy="1219200"/>
            <a:chOff x="0" y="0"/>
            <a:chExt cx="2854036" cy="1219200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2854036" cy="12192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35709" y="35709"/>
              <a:ext cx="2782618" cy="1147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600" b="1" i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Сипаттау</a:t>
              </a:r>
              <a:endParaRPr lang="ru-RU" sz="3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92307" y="4882420"/>
            <a:ext cx="2854036" cy="1219200"/>
            <a:chOff x="0" y="0"/>
            <a:chExt cx="2854036" cy="1219200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2854036" cy="12192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35709" y="35709"/>
              <a:ext cx="2782618" cy="1147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600" b="1" i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Әңгімелеу</a:t>
              </a:r>
              <a:endParaRPr lang="ru-RU" sz="3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rot="16200000" flipH="1">
            <a:off x="4239918" y="3918247"/>
            <a:ext cx="2634520" cy="8273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700592" y="2714626"/>
            <a:ext cx="1457321" cy="1057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7" idx="1"/>
          </p:cNvCxnSpPr>
          <p:nvPr/>
        </p:nvCxnSpPr>
        <p:spPr>
          <a:xfrm rot="5400000" flipH="1" flipV="1">
            <a:off x="4533177" y="4569508"/>
            <a:ext cx="2041572" cy="1020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1423851" y="287383"/>
            <a:ext cx="64661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27-жаттығу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оқып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 екенін 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анықта. 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Мәтінге ат 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3851" y="1342672"/>
            <a:ext cx="6503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3766" y="2982569"/>
            <a:ext cx="4963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Мадияр\Desktop\IMG_20200721_19521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44776" r="13392" b="10537"/>
          <a:stretch/>
        </p:blipFill>
        <p:spPr bwMode="auto">
          <a:xfrm>
            <a:off x="597158" y="2217652"/>
            <a:ext cx="2616304" cy="28768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396343" y="2037805"/>
            <a:ext cx="5212080" cy="33049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құстың аты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қызғыш.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далалы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мекендейді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Қызғыштың мойны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 жасылдау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арқасы жылтыр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бүйірі ақ түсті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Қанаты жалпақ.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Тұмсығы түзу әрі қысқа болып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Қызғыш жауынқұртпен, ұсақ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қоңыздармен қоректенеді, зиянды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шыбын-шіркейлерді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келтіреді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5377" y="71396"/>
            <a:ext cx="1129093" cy="12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5942" y="1743546"/>
            <a:ext cx="1502229" cy="3063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4470" y="628461"/>
            <a:ext cx="646611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 </a:t>
            </a:r>
            <a:endParaRPr lang="kk-KZ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28-жаттығу.</a:t>
            </a:r>
          </a:p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оқы, талда</a:t>
            </a:r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түнде аулайтын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жыртқыш құс.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 бақырайған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қауырсындары жұмсақ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ұшқанда дыбыссыз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қанат қағады.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264" y="4341613"/>
            <a:ext cx="4598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Бейнефильм көру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63040" y="5169766"/>
            <a:ext cx="6923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https://www.youtube.com/watch?v=upBPsKieTYM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64612" y="170810"/>
            <a:ext cx="44000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200" b="1" i="1" u="none" strike="noStrike" kern="1200" cap="none" spc="2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060" y="2072225"/>
            <a:ext cx="1977750" cy="47857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8727" y="-248196"/>
            <a:ext cx="68421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 шешу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 тізіп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соңына,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Сүңгіп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жүріп үйретті.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жұқпайтын тонына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 біледі … </a:t>
            </a:r>
            <a:endParaRPr kumimoji="0" lang="kk-KZ" sz="2400" b="1" i="1" u="none" strike="noStrike" kern="1200" cap="none" spc="28" normalizeH="0" baseline="0" noProof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218" name="Picture 2" descr="11 карточек Птицы в деревне для детей на казахском (PDF файлы)"/>
          <p:cNvPicPr>
            <a:picLocks noChangeAspect="1" noChangeArrowheads="1"/>
          </p:cNvPicPr>
          <p:nvPr/>
        </p:nvPicPr>
        <p:blipFill>
          <a:blip r:embed="rId5"/>
          <a:srcRect l="17356" r="10103" b="3609"/>
          <a:stretch>
            <a:fillRect/>
          </a:stretch>
        </p:blipFill>
        <p:spPr bwMode="auto">
          <a:xfrm>
            <a:off x="1476104" y="625929"/>
            <a:ext cx="1701542" cy="2260962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00249" y="3043238"/>
            <a:ext cx="67151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үйрек балапандарымен бірге шұң- қырдың жанында жүрген. Үйрек барқылдап, балапандар шыршыр етеді.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Әсел жүгіріп келіп шұңқырға қараса, ішінде бір балапан жатыр. Арқасымен құлапты, қалай бұлқынса да тұра алмады.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Әсел балапанды шұңқырдан алып шықты. Ол анасы мен балапандарға қарай жүгірді. 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4637" y="60259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Мәтіннің өзің қалаған бөлігін көшіріп жаз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оған ат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076" y="170810"/>
            <a:ext cx="66513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 ойын «Бұл </a:t>
            </a:r>
            <a:r>
              <a:rPr lang="kk-KZ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 құс?»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6852" y="0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060" y="2072225"/>
            <a:ext cx="1977750" cy="47857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6293" y="277175"/>
            <a:ext cx="684213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kk-KZ" sz="3600" b="1" i="1" spc="28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kumimoji="0" lang="kk-KZ" sz="2800" b="1" i="1" u="none" strike="noStrike" kern="1200" cap="none" spc="28" normalizeH="0" baseline="0" noProof="0" dirty="0" smtClean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lang="kk-KZ" sz="2800" b="1" i="1" spc="28" dirty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kumimoji="0" lang="kk-KZ" sz="2800" b="1" i="1" u="none" strike="noStrike" kern="1200" cap="none" spc="28" normalizeH="0" baseline="0" noProof="0" dirty="0" smtClean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kumimoji="0" lang="kk-KZ" sz="2800" b="1" i="1" u="none" strike="noStrike" kern="1200" cap="none" spc="28" normalizeH="0" baseline="0" noProof="0" dirty="0" smtClean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511305"/>
              </p:ext>
            </p:extLst>
          </p:nvPr>
        </p:nvGraphicFramePr>
        <p:xfrm>
          <a:off x="3885840" y="3855511"/>
          <a:ext cx="2854036" cy="121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554165" y="1002018"/>
            <a:ext cx="5905625" cy="1650404"/>
            <a:chOff x="0" y="0"/>
            <a:chExt cx="2854036" cy="1219200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2854036" cy="12192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35709" y="35709"/>
              <a:ext cx="2782618" cy="1147782"/>
            </a:xfrm>
            <a:prstGeom prst="rect">
              <a:avLst/>
            </a:prstGeom>
            <a:solidFill>
              <a:schemeClr val="bg1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761860" y="937141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Бұл- өте сүйкімді, бауыры ақ, пайдалы.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 жылда бір милион құрт жейді.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Ұясын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Ендеше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386014" y="2871446"/>
            <a:ext cx="6315074" cy="1650404"/>
            <a:chOff x="0" y="0"/>
            <a:chExt cx="2854036" cy="1219200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2854036" cy="12192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5709" y="35709"/>
              <a:ext cx="2782618" cy="1147782"/>
            </a:xfrm>
            <a:prstGeom prst="rect">
              <a:avLst/>
            </a:prstGeom>
            <a:solidFill>
              <a:schemeClr val="bg1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767918" y="2685306"/>
            <a:ext cx="50296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құстың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тұмсығы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діңінде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тұмсығын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дінге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тоқ-тоқ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соғады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қабығындағы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көбелектерді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тазалайды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емші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атаймыз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24734" y="4725002"/>
            <a:ext cx="5908990" cy="1919641"/>
            <a:chOff x="0" y="0"/>
            <a:chExt cx="2854036" cy="1219200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0"/>
              <a:ext cx="2854036" cy="12192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35709" y="35709"/>
              <a:ext cx="2782618" cy="1147782"/>
            </a:xfrm>
            <a:prstGeom prst="rect">
              <a:avLst/>
            </a:prstGeom>
            <a:solidFill>
              <a:schemeClr val="bg1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761860" y="4767864"/>
            <a:ext cx="57820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айлалы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ешкімді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жуытпайды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құстың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ұшуы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ұшпай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тайғажайып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мұхитта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жүзіп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сүңгңп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жүргендейәсер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ұшқанына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мақал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тура осы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құсқа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айтылғандай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Ендеше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 қай құс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Алтыншаш\Facebook-көрнекілік\Facebook\FB_IMG_1565462759403.jpg"/>
          <p:cNvPicPr/>
          <p:nvPr/>
        </p:nvPicPr>
        <p:blipFill>
          <a:blip r:embed="rId2"/>
          <a:srcRect r="4219" b="66721"/>
          <a:stretch>
            <a:fillRect/>
          </a:stretch>
        </p:blipFill>
        <p:spPr bwMode="auto">
          <a:xfrm>
            <a:off x="483326" y="1071155"/>
            <a:ext cx="7929153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51760" y="327664"/>
            <a:ext cx="5421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535</Words>
  <Application>Microsoft Office PowerPoint</Application>
  <PresentationFormat>Экран (4:3)</PresentationFormat>
  <Paragraphs>91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Huawei</cp:lastModifiedBy>
  <cp:revision>51</cp:revision>
  <dcterms:created xsi:type="dcterms:W3CDTF">2020-04-14T16:57:10Z</dcterms:created>
  <dcterms:modified xsi:type="dcterms:W3CDTF">2024-10-11T17:26:02Z</dcterms:modified>
</cp:coreProperties>
</file>