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58" r:id="rId5"/>
    <p:sldId id="260" r:id="rId6"/>
    <p:sldId id="267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imektep.kz/kz/payimdau-matini" TargetMode="External"/><Relationship Id="rId2" Type="http://schemas.openxmlformats.org/officeDocument/2006/relationships/hyperlink" Target="https://imektep.kz/kz/sipattau-matini" TargetMode="External"/><Relationship Id="rId1" Type="http://schemas.openxmlformats.org/officeDocument/2006/relationships/hyperlink" Target="https://imektep.kz/kz/angimeleu-matini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imektep.kz/kz/payimdau-matini" TargetMode="External"/><Relationship Id="rId2" Type="http://schemas.openxmlformats.org/officeDocument/2006/relationships/hyperlink" Target="https://imektep.kz/kz/sipattau-matini" TargetMode="External"/><Relationship Id="rId1" Type="http://schemas.openxmlformats.org/officeDocument/2006/relationships/hyperlink" Target="https://imektep.kz/kz/angimeleu-matini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BA761B-D637-4F2C-8076-AF2F611BB48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F9D6086-57FC-4730-81C9-F70C05080932}">
      <dgm:prSet phldrT="[Текст]" custT="1"/>
      <dgm:spPr/>
      <dgm:t>
        <a:bodyPr/>
        <a:lstStyle/>
        <a:p>
          <a:r>
            <a:rPr lang="kk-KZ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Әңгімелеу мәтіні</a:t>
          </a:r>
          <a:endParaRPr lang="ru-RU" sz="4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6F3F3F-CDD7-4EDF-8649-F15FFAC92A8B}" type="parTrans" cxnId="{9D24BE7D-CF26-473C-9C95-301229C74EE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68D7D06-C1CC-4098-B32A-860EFDA7B87B}" type="sibTrans" cxnId="{9D24BE7D-CF26-473C-9C95-301229C74EE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C99052E8-4FE8-45B4-A631-203D5A6BE03B}">
      <dgm:prSet phldrT="[Текст]" custT="1"/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https://imektep.kz/kz/angimeleu-matini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B25705A-9B52-42D1-937E-4C4141BCC141}" type="parTrans" cxnId="{C01E37DE-F17F-452C-AFBF-26B22355B35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E173824-1139-4710-A8CD-E0D4B9D3CC13}" type="sibTrans" cxnId="{C01E37DE-F17F-452C-AFBF-26B22355B35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C71EDF5-9219-46CC-B91D-4456D29139F2}">
      <dgm:prSet phldrT="[Текст]" custT="1"/>
      <dgm:spPr/>
      <dgm:t>
        <a:bodyPr/>
        <a:lstStyle/>
        <a:p>
          <a:r>
            <a:rPr lang="kk-KZ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Сипаттау мәтіні</a:t>
          </a:r>
          <a:endParaRPr lang="ru-RU" sz="4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8EEFA4B-615F-4390-BDC1-8BD85BED8C63}" type="parTrans" cxnId="{1FBE455F-BDEE-46AB-A8AA-88AFB1B593D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BE8F8C8-788C-4E80-A102-478CB54B22BB}" type="sibTrans" cxnId="{1FBE455F-BDEE-46AB-A8AA-88AFB1B593D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A54C68F-D877-40A9-A5B3-3A7A677FA005}">
      <dgm:prSet phldrT="[Текст]" custT="1"/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/>
            </a:rPr>
            <a:t>https://imektep.kz/kz/sipattau-matini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E3CF489-D74D-4F7E-9867-70B3E652A7F9}" type="parTrans" cxnId="{17B7E261-AA47-4E24-A79F-A05234CE92A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A70A0685-8CD9-4C7B-A2FE-C0193F9EE9EB}" type="sibTrans" cxnId="{17B7E261-AA47-4E24-A79F-A05234CE92A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A2A11A2-8888-4979-82ED-F280D7A6AB58}">
      <dgm:prSet phldrT="[Текст]" custT="1"/>
      <dgm:spPr/>
      <dgm:t>
        <a:bodyPr/>
        <a:lstStyle/>
        <a:p>
          <a:r>
            <a:rPr lang="kk-KZ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Пайымдау мәтіні</a:t>
          </a:r>
          <a:endParaRPr lang="ru-RU" sz="4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1A6911D-FD12-4560-85E3-839BA9638296}" type="parTrans" cxnId="{E5868C94-FA23-4B05-ACAE-50C9393C407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B39A040-DF0F-4831-8807-A2AA80B6169A}" type="sibTrans" cxnId="{E5868C94-FA23-4B05-ACAE-50C9393C407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0FD00EA-5EEC-4F51-BA19-7371246D859C}">
      <dgm:prSet custT="1"/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3"/>
            </a:rPr>
            <a:t>https://imektep.kz/kz/payimdau-matini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C371BC5-4280-4366-B3B8-5366D12CF7FC}" type="parTrans" cxnId="{12F03675-EDFA-4F6F-AE95-F2E33DDBE8F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A6DBAE6F-07F3-4619-8802-617202880218}" type="sibTrans" cxnId="{12F03675-EDFA-4F6F-AE95-F2E33DDBE8F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FDECD2C-6BA2-42D0-ACBA-F343521A6280}" type="pres">
      <dgm:prSet presAssocID="{48BA761B-D637-4F2C-8076-AF2F611BB4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8ED9D-A709-4490-978D-D15F5A471736}" type="pres">
      <dgm:prSet presAssocID="{4F9D6086-57FC-4730-81C9-F70C0508093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5D857-F600-40EB-9002-E0A9EECE4AF4}" type="pres">
      <dgm:prSet presAssocID="{4F9D6086-57FC-4730-81C9-F70C05080932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FCB0A-415B-4F88-8F5E-6DEB072B26CD}" type="pres">
      <dgm:prSet presAssocID="{EC71EDF5-9219-46CC-B91D-4456D29139F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A4270-AAFD-4516-A9FE-A3B2A4753159}" type="pres">
      <dgm:prSet presAssocID="{EC71EDF5-9219-46CC-B91D-4456D29139F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55AF4-87FC-46FE-A165-50825BDF5B4A}" type="pres">
      <dgm:prSet presAssocID="{4A2A11A2-8888-4979-82ED-F280D7A6AB5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BF18A-6117-4A88-AA85-BDCE12E6E48E}" type="pres">
      <dgm:prSet presAssocID="{4A2A11A2-8888-4979-82ED-F280D7A6AB5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540FEA-7C72-4018-9CCC-A6AFA3F42C09}" type="presOf" srcId="{EA54C68F-D877-40A9-A5B3-3A7A677FA005}" destId="{DCAA4270-AAFD-4516-A9FE-A3B2A4753159}" srcOrd="0" destOrd="0" presId="urn:microsoft.com/office/officeart/2005/8/layout/vList2"/>
    <dgm:cxn modelId="{12F03675-EDFA-4F6F-AE95-F2E33DDBE8F6}" srcId="{4A2A11A2-8888-4979-82ED-F280D7A6AB58}" destId="{60FD00EA-5EEC-4F51-BA19-7371246D859C}" srcOrd="0" destOrd="0" parTransId="{3C371BC5-4280-4366-B3B8-5366D12CF7FC}" sibTransId="{A6DBAE6F-07F3-4619-8802-617202880218}"/>
    <dgm:cxn modelId="{9D24BE7D-CF26-473C-9C95-301229C74EE2}" srcId="{48BA761B-D637-4F2C-8076-AF2F611BB48E}" destId="{4F9D6086-57FC-4730-81C9-F70C05080932}" srcOrd="0" destOrd="0" parTransId="{C66F3F3F-CDD7-4EDF-8649-F15FFAC92A8B}" sibTransId="{368D7D06-C1CC-4098-B32A-860EFDA7B87B}"/>
    <dgm:cxn modelId="{0B65A51A-B203-4100-B552-B26856E642B8}" type="presOf" srcId="{4A2A11A2-8888-4979-82ED-F280D7A6AB58}" destId="{3E755AF4-87FC-46FE-A165-50825BDF5B4A}" srcOrd="0" destOrd="0" presId="urn:microsoft.com/office/officeart/2005/8/layout/vList2"/>
    <dgm:cxn modelId="{EA87D487-56BF-468A-A2E3-39D7CDD5F900}" type="presOf" srcId="{60FD00EA-5EEC-4F51-BA19-7371246D859C}" destId="{1EBBF18A-6117-4A88-AA85-BDCE12E6E48E}" srcOrd="0" destOrd="0" presId="urn:microsoft.com/office/officeart/2005/8/layout/vList2"/>
    <dgm:cxn modelId="{17B7E261-AA47-4E24-A79F-A05234CE92A3}" srcId="{EC71EDF5-9219-46CC-B91D-4456D29139F2}" destId="{EA54C68F-D877-40A9-A5B3-3A7A677FA005}" srcOrd="0" destOrd="0" parTransId="{8E3CF489-D74D-4F7E-9867-70B3E652A7F9}" sibTransId="{A70A0685-8CD9-4C7B-A2FE-C0193F9EE9EB}"/>
    <dgm:cxn modelId="{38EDA1E7-D8E4-4046-B508-550D1A2BC72F}" type="presOf" srcId="{EC71EDF5-9219-46CC-B91D-4456D29139F2}" destId="{897FCB0A-415B-4F88-8F5E-6DEB072B26CD}" srcOrd="0" destOrd="0" presId="urn:microsoft.com/office/officeart/2005/8/layout/vList2"/>
    <dgm:cxn modelId="{45E8EB79-2848-4B68-91CF-47FCDD947C93}" type="presOf" srcId="{48BA761B-D637-4F2C-8076-AF2F611BB48E}" destId="{BFDECD2C-6BA2-42D0-ACBA-F343521A6280}" srcOrd="0" destOrd="0" presId="urn:microsoft.com/office/officeart/2005/8/layout/vList2"/>
    <dgm:cxn modelId="{C01E37DE-F17F-452C-AFBF-26B22355B351}" srcId="{4F9D6086-57FC-4730-81C9-F70C05080932}" destId="{C99052E8-4FE8-45B4-A631-203D5A6BE03B}" srcOrd="0" destOrd="0" parTransId="{CB25705A-9B52-42D1-937E-4C4141BCC141}" sibTransId="{5E173824-1139-4710-A8CD-E0D4B9D3CC13}"/>
    <dgm:cxn modelId="{9860229F-81A5-4CA1-8155-C763A362881A}" type="presOf" srcId="{C99052E8-4FE8-45B4-A631-203D5A6BE03B}" destId="{E935D857-F600-40EB-9002-E0A9EECE4AF4}" srcOrd="0" destOrd="0" presId="urn:microsoft.com/office/officeart/2005/8/layout/vList2"/>
    <dgm:cxn modelId="{E5868C94-FA23-4B05-ACAE-50C9393C4078}" srcId="{48BA761B-D637-4F2C-8076-AF2F611BB48E}" destId="{4A2A11A2-8888-4979-82ED-F280D7A6AB58}" srcOrd="2" destOrd="0" parTransId="{81A6911D-FD12-4560-85E3-839BA9638296}" sibTransId="{FB39A040-DF0F-4831-8807-A2AA80B6169A}"/>
    <dgm:cxn modelId="{49D37B16-75AF-4BE4-A36B-E97A34F8272F}" type="presOf" srcId="{4F9D6086-57FC-4730-81C9-F70C05080932}" destId="{DC58ED9D-A709-4490-978D-D15F5A471736}" srcOrd="0" destOrd="0" presId="urn:microsoft.com/office/officeart/2005/8/layout/vList2"/>
    <dgm:cxn modelId="{1FBE455F-BDEE-46AB-A8AA-88AFB1B593D5}" srcId="{48BA761B-D637-4F2C-8076-AF2F611BB48E}" destId="{EC71EDF5-9219-46CC-B91D-4456D29139F2}" srcOrd="1" destOrd="0" parTransId="{08EEFA4B-615F-4390-BDC1-8BD85BED8C63}" sibTransId="{FBE8F8C8-788C-4E80-A102-478CB54B22BB}"/>
    <dgm:cxn modelId="{BDC1D31E-BFCE-42E9-8BD5-A6C1A85675BF}" type="presParOf" srcId="{BFDECD2C-6BA2-42D0-ACBA-F343521A6280}" destId="{DC58ED9D-A709-4490-978D-D15F5A471736}" srcOrd="0" destOrd="0" presId="urn:microsoft.com/office/officeart/2005/8/layout/vList2"/>
    <dgm:cxn modelId="{B43E7585-6140-4668-B19B-9D95FAC337A4}" type="presParOf" srcId="{BFDECD2C-6BA2-42D0-ACBA-F343521A6280}" destId="{E935D857-F600-40EB-9002-E0A9EECE4AF4}" srcOrd="1" destOrd="0" presId="urn:microsoft.com/office/officeart/2005/8/layout/vList2"/>
    <dgm:cxn modelId="{94DCB1F1-AA59-46E0-BC67-C99A12CD4713}" type="presParOf" srcId="{BFDECD2C-6BA2-42D0-ACBA-F343521A6280}" destId="{897FCB0A-415B-4F88-8F5E-6DEB072B26CD}" srcOrd="2" destOrd="0" presId="urn:microsoft.com/office/officeart/2005/8/layout/vList2"/>
    <dgm:cxn modelId="{05AB3145-4630-4CF6-A722-4C28DB825F74}" type="presParOf" srcId="{BFDECD2C-6BA2-42D0-ACBA-F343521A6280}" destId="{DCAA4270-AAFD-4516-A9FE-A3B2A4753159}" srcOrd="3" destOrd="0" presId="urn:microsoft.com/office/officeart/2005/8/layout/vList2"/>
    <dgm:cxn modelId="{D9B9054C-6FC4-4664-A6C8-94CBEE43AAA3}" type="presParOf" srcId="{BFDECD2C-6BA2-42D0-ACBA-F343521A6280}" destId="{3E755AF4-87FC-46FE-A165-50825BDF5B4A}" srcOrd="4" destOrd="0" presId="urn:microsoft.com/office/officeart/2005/8/layout/vList2"/>
    <dgm:cxn modelId="{5AC0FF24-EB15-479E-9697-145FD6A3DEB7}" type="presParOf" srcId="{BFDECD2C-6BA2-42D0-ACBA-F343521A6280}" destId="{1EBBF18A-6117-4A88-AA85-BDCE12E6E48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EBE2EA-6CD8-4CB9-B139-097AB7ABEE8D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95A18AF-C48F-4025-B502-B79F040F9D92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Дәлелдеу пікірі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349EFD-C792-419C-BA36-51C6FB068D97}" type="parTrans" cxnId="{0CC7E406-CF9E-4510-8536-00A5A7CDD7B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A8BCFF2-B44C-4388-AB05-1514D9B1D3CB}" type="sibTrans" cxnId="{0CC7E406-CF9E-4510-8536-00A5A7CDD7B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A99CBA7-D9BF-4969-A585-BBB31F093399}">
      <dgm:prSet phldrT="[Текст]"/>
      <dgm:spPr/>
      <dgm:t>
        <a:bodyPr/>
        <a:lstStyle/>
        <a:p>
          <a:r>
            <a:rPr kumimoji="0" lang="kk-KZ" b="1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Адам үстімен мінсе, мен алысын жақын етемін.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CE2D777-B736-47FE-B6D8-20F9719B3BE0}" type="parTrans" cxnId="{592E652C-20BF-4F42-8231-4724AF1E5BB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F4C1DDD-3521-4270-B45D-37D64A2EC825}" type="sibTrans" cxnId="{592E652C-20BF-4F42-8231-4724AF1E5BB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BD5AD3B-0BE5-4443-89E0-EF69AD1A4E07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Қорытынды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B5FEDED-386A-4395-ADA3-E2EBF7243D4C}" type="parTrans" cxnId="{BF56EAE6-4718-4BB8-9345-D575307D26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C40A303-04F6-4CF0-B8A2-DBA97F5B9BA9}" type="sibTrans" cxnId="{BF56EAE6-4718-4BB8-9345-D575307D26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74AAF12-CADC-4E59-B869-256A3A78130A}">
      <dgm:prSet phldrT="[Текст]"/>
      <dgm:spPr/>
      <dgm:t>
        <a:bodyPr/>
        <a:lstStyle/>
        <a:p>
          <a:r>
            <a:rPr kumimoji="0" lang="kk-KZ" b="1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Сондықтан жыл ағасы мен боламын.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DE9F25D-22B7-4347-A466-353B28847E38}" type="parTrans" cxnId="{EF1BA144-BB6A-4645-A2F4-EBAA3DCC6DD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B4FECFC-9FB7-425C-B08B-F6D730F23C33}" type="sibTrans" cxnId="{EF1BA144-BB6A-4645-A2F4-EBAA3DCC6DD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B1B10E3-F544-48CF-9CC3-C82DE3FC8B62}">
      <dgm:prSet phldrT="[Текст]"/>
      <dgm:spPr/>
      <dgm:t>
        <a:bodyPr/>
        <a:lstStyle/>
        <a:p>
          <a:r>
            <a:rPr kumimoji="0" lang="kk-KZ" b="1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Адамдар күшімді көреді, сүтімді ішеді.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B847F63-91A2-4487-B6FA-57FAF6489939}" type="parTrans" cxnId="{8A459DD5-74BB-4C6F-9AD3-DBB5B43F8A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D4EFF43-C99D-4BB5-9E82-CE224133231D}" type="sibTrans" cxnId="{8A459DD5-74BB-4C6F-9AD3-DBB5B43F8AD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48F373B-4E24-4919-A263-0150EC25C8FE}">
      <dgm:prSet phldrT="[Текст]"/>
      <dgm:spPr/>
      <dgm:t>
        <a:bodyPr/>
        <a:lstStyle/>
        <a:p>
          <a:r>
            <a:rPr kumimoji="0" lang="kk-KZ" b="1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Олар қылымнан арқан еседі.</a:t>
          </a:r>
          <a:r>
            <a:rPr lang="ru-RU" b="1" smtClean="0">
              <a:latin typeface="Times New Roman" pitchFamily="18" charset="0"/>
              <a:ea typeface="Calibri" pitchFamily="34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D361998-0E26-409E-8D69-FAB22F945512}" type="parTrans" cxnId="{8B66C913-DC1B-468B-BE8C-F3C574B6B7B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A82BAEC-13E7-4820-B516-C83D92E190EB}" type="sibTrans" cxnId="{8B66C913-DC1B-468B-BE8C-F3C574B6B7B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BC5C20C-92F8-4F89-A71A-E1D548ED612A}" type="pres">
      <dgm:prSet presAssocID="{D5EBE2EA-6CD8-4CB9-B139-097AB7ABEE8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485F4B6-CDC0-4BFC-8F4C-E340B2061FCC}" type="pres">
      <dgm:prSet presAssocID="{295A18AF-C48F-4025-B502-B79F040F9D92}" presName="linNode" presStyleCnt="0"/>
      <dgm:spPr/>
    </dgm:pt>
    <dgm:pt modelId="{4905B7CC-3665-4308-B576-DFA2F51974E4}" type="pres">
      <dgm:prSet presAssocID="{295A18AF-C48F-4025-B502-B79F040F9D9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D9E40-1130-43A6-A8A5-6DDFBBC2F33A}" type="pres">
      <dgm:prSet presAssocID="{295A18AF-C48F-4025-B502-B79F040F9D9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064BB-A610-4091-9AAE-78A6C0F5E717}" type="pres">
      <dgm:prSet presAssocID="{AA8BCFF2-B44C-4388-AB05-1514D9B1D3CB}" presName="spacing" presStyleCnt="0"/>
      <dgm:spPr/>
    </dgm:pt>
    <dgm:pt modelId="{88FB4C1D-A706-4B2D-99DA-D2AE50A2A735}" type="pres">
      <dgm:prSet presAssocID="{1BD5AD3B-0BE5-4443-89E0-EF69AD1A4E07}" presName="linNode" presStyleCnt="0"/>
      <dgm:spPr/>
    </dgm:pt>
    <dgm:pt modelId="{3E90821C-1320-42A4-AD65-5FE6277B6CB5}" type="pres">
      <dgm:prSet presAssocID="{1BD5AD3B-0BE5-4443-89E0-EF69AD1A4E0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0DF93-7747-4972-AFD2-E3FB2590D614}" type="pres">
      <dgm:prSet presAssocID="{1BD5AD3B-0BE5-4443-89E0-EF69AD1A4E0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2E652C-20BF-4F42-8231-4724AF1E5BB1}" srcId="{295A18AF-C48F-4025-B502-B79F040F9D92}" destId="{CA99CBA7-D9BF-4969-A585-BBB31F093399}" srcOrd="0" destOrd="0" parTransId="{8CE2D777-B736-47FE-B6D8-20F9719B3BE0}" sibTransId="{8F4C1DDD-3521-4270-B45D-37D64A2EC825}"/>
    <dgm:cxn modelId="{8914EF51-3587-4C43-BA68-81BD6FB1FC94}" type="presOf" srcId="{CA99CBA7-D9BF-4969-A585-BBB31F093399}" destId="{1DED9E40-1130-43A6-A8A5-6DDFBBC2F33A}" srcOrd="0" destOrd="0" presId="urn:microsoft.com/office/officeart/2005/8/layout/vList6"/>
    <dgm:cxn modelId="{EF1BA144-BB6A-4645-A2F4-EBAA3DCC6DDC}" srcId="{1BD5AD3B-0BE5-4443-89E0-EF69AD1A4E07}" destId="{874AAF12-CADC-4E59-B869-256A3A78130A}" srcOrd="0" destOrd="0" parTransId="{EDE9F25D-22B7-4347-A466-353B28847E38}" sibTransId="{3B4FECFC-9FB7-425C-B08B-F6D730F23C33}"/>
    <dgm:cxn modelId="{BEFFC688-D941-4284-AFB9-91727407A427}" type="presOf" srcId="{874AAF12-CADC-4E59-B869-256A3A78130A}" destId="{2E80DF93-7747-4972-AFD2-E3FB2590D614}" srcOrd="0" destOrd="0" presId="urn:microsoft.com/office/officeart/2005/8/layout/vList6"/>
    <dgm:cxn modelId="{8A459DD5-74BB-4C6F-9AD3-DBB5B43F8AD5}" srcId="{295A18AF-C48F-4025-B502-B79F040F9D92}" destId="{1B1B10E3-F544-48CF-9CC3-C82DE3FC8B62}" srcOrd="1" destOrd="0" parTransId="{7B847F63-91A2-4487-B6FA-57FAF6489939}" sibTransId="{4D4EFF43-C99D-4BB5-9E82-CE224133231D}"/>
    <dgm:cxn modelId="{B553D590-8730-427E-9A18-F4A262D5C3D1}" type="presOf" srcId="{1BD5AD3B-0BE5-4443-89E0-EF69AD1A4E07}" destId="{3E90821C-1320-42A4-AD65-5FE6277B6CB5}" srcOrd="0" destOrd="0" presId="urn:microsoft.com/office/officeart/2005/8/layout/vList6"/>
    <dgm:cxn modelId="{8B66C913-DC1B-468B-BE8C-F3C574B6B7BD}" srcId="{295A18AF-C48F-4025-B502-B79F040F9D92}" destId="{A48F373B-4E24-4919-A263-0150EC25C8FE}" srcOrd="2" destOrd="0" parTransId="{4D361998-0E26-409E-8D69-FAB22F945512}" sibTransId="{2A82BAEC-13E7-4820-B516-C83D92E190EB}"/>
    <dgm:cxn modelId="{7C5C8A76-9A54-4806-BE50-41BCD1ABF3A7}" type="presOf" srcId="{D5EBE2EA-6CD8-4CB9-B139-097AB7ABEE8D}" destId="{5BC5C20C-92F8-4F89-A71A-E1D548ED612A}" srcOrd="0" destOrd="0" presId="urn:microsoft.com/office/officeart/2005/8/layout/vList6"/>
    <dgm:cxn modelId="{0CC7E406-CF9E-4510-8536-00A5A7CDD7B6}" srcId="{D5EBE2EA-6CD8-4CB9-B139-097AB7ABEE8D}" destId="{295A18AF-C48F-4025-B502-B79F040F9D92}" srcOrd="0" destOrd="0" parTransId="{7B349EFD-C792-419C-BA36-51C6FB068D97}" sibTransId="{AA8BCFF2-B44C-4388-AB05-1514D9B1D3CB}"/>
    <dgm:cxn modelId="{422C0C70-1E72-4285-B8E1-E5D47C40448F}" type="presOf" srcId="{295A18AF-C48F-4025-B502-B79F040F9D92}" destId="{4905B7CC-3665-4308-B576-DFA2F51974E4}" srcOrd="0" destOrd="0" presId="urn:microsoft.com/office/officeart/2005/8/layout/vList6"/>
    <dgm:cxn modelId="{598F71E9-3EC3-4150-A5F4-A0A1CDBC7AD5}" type="presOf" srcId="{A48F373B-4E24-4919-A263-0150EC25C8FE}" destId="{1DED9E40-1130-43A6-A8A5-6DDFBBC2F33A}" srcOrd="0" destOrd="2" presId="urn:microsoft.com/office/officeart/2005/8/layout/vList6"/>
    <dgm:cxn modelId="{269788B7-F2DE-4F0F-A986-1DA17EC7D9E1}" type="presOf" srcId="{1B1B10E3-F544-48CF-9CC3-C82DE3FC8B62}" destId="{1DED9E40-1130-43A6-A8A5-6DDFBBC2F33A}" srcOrd="0" destOrd="1" presId="urn:microsoft.com/office/officeart/2005/8/layout/vList6"/>
    <dgm:cxn modelId="{BF56EAE6-4718-4BB8-9345-D575307D26D5}" srcId="{D5EBE2EA-6CD8-4CB9-B139-097AB7ABEE8D}" destId="{1BD5AD3B-0BE5-4443-89E0-EF69AD1A4E07}" srcOrd="1" destOrd="0" parTransId="{FB5FEDED-386A-4395-ADA3-E2EBF7243D4C}" sibTransId="{EC40A303-04F6-4CF0-B8A2-DBA97F5B9BA9}"/>
    <dgm:cxn modelId="{3D5F84CF-A879-4F9B-B4D3-86EF13AEE92C}" type="presParOf" srcId="{5BC5C20C-92F8-4F89-A71A-E1D548ED612A}" destId="{E485F4B6-CDC0-4BFC-8F4C-E340B2061FCC}" srcOrd="0" destOrd="0" presId="urn:microsoft.com/office/officeart/2005/8/layout/vList6"/>
    <dgm:cxn modelId="{B6D7DE28-7E35-48D4-96C2-2C4F2B8B31A6}" type="presParOf" srcId="{E485F4B6-CDC0-4BFC-8F4C-E340B2061FCC}" destId="{4905B7CC-3665-4308-B576-DFA2F51974E4}" srcOrd="0" destOrd="0" presId="urn:microsoft.com/office/officeart/2005/8/layout/vList6"/>
    <dgm:cxn modelId="{C37F5BA8-8D95-4DAE-9FDF-E0E7361F7831}" type="presParOf" srcId="{E485F4B6-CDC0-4BFC-8F4C-E340B2061FCC}" destId="{1DED9E40-1130-43A6-A8A5-6DDFBBC2F33A}" srcOrd="1" destOrd="0" presId="urn:microsoft.com/office/officeart/2005/8/layout/vList6"/>
    <dgm:cxn modelId="{2A36098C-C80C-4A90-8CEB-4B45EB2225E4}" type="presParOf" srcId="{5BC5C20C-92F8-4F89-A71A-E1D548ED612A}" destId="{C3B064BB-A610-4091-9AAE-78A6C0F5E717}" srcOrd="1" destOrd="0" presId="urn:microsoft.com/office/officeart/2005/8/layout/vList6"/>
    <dgm:cxn modelId="{42E92191-7513-4CF5-8BCB-456F4692E7C6}" type="presParOf" srcId="{5BC5C20C-92F8-4F89-A71A-E1D548ED612A}" destId="{88FB4C1D-A706-4B2D-99DA-D2AE50A2A735}" srcOrd="2" destOrd="0" presId="urn:microsoft.com/office/officeart/2005/8/layout/vList6"/>
    <dgm:cxn modelId="{EC2B889D-B322-403E-8CB1-B4B689C2D7E0}" type="presParOf" srcId="{88FB4C1D-A706-4B2D-99DA-D2AE50A2A735}" destId="{3E90821C-1320-42A4-AD65-5FE6277B6CB5}" srcOrd="0" destOrd="0" presId="urn:microsoft.com/office/officeart/2005/8/layout/vList6"/>
    <dgm:cxn modelId="{903BCEA8-62FA-4861-B17B-D029E52C2470}" type="presParOf" srcId="{88FB4C1D-A706-4B2D-99DA-D2AE50A2A735}" destId="{2E80DF93-7747-4972-AFD2-E3FB2590D61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8ED9D-A709-4490-978D-D15F5A471736}">
      <dsp:nvSpPr>
        <dsp:cNvPr id="0" name=""/>
        <dsp:cNvSpPr/>
      </dsp:nvSpPr>
      <dsp:spPr>
        <a:xfrm>
          <a:off x="0" y="18357"/>
          <a:ext cx="5286412" cy="1029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Әңгімелеу мәтіні</a:t>
          </a:r>
          <a:endParaRPr lang="ru-RU" sz="4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261" y="68618"/>
        <a:ext cx="5185890" cy="929078"/>
      </dsp:txXfrm>
    </dsp:sp>
    <dsp:sp modelId="{E935D857-F600-40EB-9002-E0A9EECE4AF4}">
      <dsp:nvSpPr>
        <dsp:cNvPr id="0" name=""/>
        <dsp:cNvSpPr/>
      </dsp:nvSpPr>
      <dsp:spPr>
        <a:xfrm>
          <a:off x="0" y="1047958"/>
          <a:ext cx="5286412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44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https://imektep.kz/kz/angimeleu-matini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47958"/>
        <a:ext cx="5286412" cy="910800"/>
      </dsp:txXfrm>
    </dsp:sp>
    <dsp:sp modelId="{897FCB0A-415B-4F88-8F5E-6DEB072B26CD}">
      <dsp:nvSpPr>
        <dsp:cNvPr id="0" name=""/>
        <dsp:cNvSpPr/>
      </dsp:nvSpPr>
      <dsp:spPr>
        <a:xfrm>
          <a:off x="0" y="1958758"/>
          <a:ext cx="5286412" cy="102960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Сипаттау мәтіні</a:t>
          </a:r>
          <a:endParaRPr lang="ru-RU" sz="4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261" y="2009019"/>
        <a:ext cx="5185890" cy="929078"/>
      </dsp:txXfrm>
    </dsp:sp>
    <dsp:sp modelId="{DCAA4270-AAFD-4516-A9FE-A3B2A4753159}">
      <dsp:nvSpPr>
        <dsp:cNvPr id="0" name=""/>
        <dsp:cNvSpPr/>
      </dsp:nvSpPr>
      <dsp:spPr>
        <a:xfrm>
          <a:off x="0" y="2988358"/>
          <a:ext cx="5286412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44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/>
            </a:rPr>
            <a:t>https://imektep.kz/kz/sipattau-matini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88358"/>
        <a:ext cx="5286412" cy="910800"/>
      </dsp:txXfrm>
    </dsp:sp>
    <dsp:sp modelId="{3E755AF4-87FC-46FE-A165-50825BDF5B4A}">
      <dsp:nvSpPr>
        <dsp:cNvPr id="0" name=""/>
        <dsp:cNvSpPr/>
      </dsp:nvSpPr>
      <dsp:spPr>
        <a:xfrm>
          <a:off x="0" y="3899158"/>
          <a:ext cx="5286412" cy="10296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Пайымдау мәтіні</a:t>
          </a:r>
          <a:endParaRPr lang="ru-RU" sz="4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261" y="3949419"/>
        <a:ext cx="5185890" cy="929078"/>
      </dsp:txXfrm>
    </dsp:sp>
    <dsp:sp modelId="{1EBBF18A-6117-4A88-AA85-BDCE12E6E48E}">
      <dsp:nvSpPr>
        <dsp:cNvPr id="0" name=""/>
        <dsp:cNvSpPr/>
      </dsp:nvSpPr>
      <dsp:spPr>
        <a:xfrm>
          <a:off x="0" y="4928758"/>
          <a:ext cx="5286412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44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3"/>
            </a:rPr>
            <a:t>https://imektep.kz/kz/payimdau-matini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928758"/>
        <a:ext cx="5286412" cy="910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D9E40-1130-43A6-A8A5-6DDFBBC2F33A}">
      <dsp:nvSpPr>
        <dsp:cNvPr id="0" name=""/>
        <dsp:cNvSpPr/>
      </dsp:nvSpPr>
      <dsp:spPr>
        <a:xfrm>
          <a:off x="3086121" y="496"/>
          <a:ext cx="4629182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2000" b="1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Адам үстімен мінсе, мен алысын жақын етемін.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2000" b="1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Адамдар күшімді көреді, сүтімді ішеді.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2000" b="1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Олар қылымнан арқан еседі.</a:t>
          </a:r>
          <a:r>
            <a:rPr lang="ru-RU" sz="2000" b="1" kern="1200" smtClean="0">
              <a:latin typeface="Times New Roman" pitchFamily="18" charset="0"/>
              <a:ea typeface="Calibri" pitchFamily="34" charset="0"/>
              <a:cs typeface="Times New Roman" pitchFamily="18" charset="0"/>
            </a:rPr>
            <a:t>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86121" y="242342"/>
        <a:ext cx="3903645" cy="1451073"/>
      </dsp:txXfrm>
    </dsp:sp>
    <dsp:sp modelId="{4905B7CC-3665-4308-B576-DFA2F51974E4}">
      <dsp:nvSpPr>
        <dsp:cNvPr id="0" name=""/>
        <dsp:cNvSpPr/>
      </dsp:nvSpPr>
      <dsp:spPr>
        <a:xfrm>
          <a:off x="0" y="496"/>
          <a:ext cx="3086121" cy="19347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Дәлелдеу пікірі</a:t>
          </a:r>
          <a:endParaRPr lang="ru-RU" sz="3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447" y="94943"/>
        <a:ext cx="2897227" cy="1745871"/>
      </dsp:txXfrm>
    </dsp:sp>
    <dsp:sp modelId="{2E80DF93-7747-4972-AFD2-E3FB2590D614}">
      <dsp:nvSpPr>
        <dsp:cNvPr id="0" name=""/>
        <dsp:cNvSpPr/>
      </dsp:nvSpPr>
      <dsp:spPr>
        <a:xfrm>
          <a:off x="3086121" y="2128738"/>
          <a:ext cx="4629182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2000" b="1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Сондықтан жыл ағасы мен боламын.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86121" y="2370584"/>
        <a:ext cx="3903645" cy="1451073"/>
      </dsp:txXfrm>
    </dsp:sp>
    <dsp:sp modelId="{3E90821C-1320-42A4-AD65-5FE6277B6CB5}">
      <dsp:nvSpPr>
        <dsp:cNvPr id="0" name=""/>
        <dsp:cNvSpPr/>
      </dsp:nvSpPr>
      <dsp:spPr>
        <a:xfrm>
          <a:off x="0" y="2128738"/>
          <a:ext cx="3086121" cy="193476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Қорытынды</a:t>
          </a:r>
          <a:endParaRPr lang="ru-RU" sz="3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447" y="2223185"/>
        <a:ext cx="2897227" cy="1745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7377D-2962-41AB-8601-78016143F74A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A7FD4-268C-47EC-9038-1E13A50CAD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18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A7FD4-268C-47EC-9038-1E13A50CAD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036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mektep.kz/kz/game#true_false-159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imektep.kz/kz/game#quiz-985" TargetMode="External"/><Relationship Id="rId4" Type="http://schemas.openxmlformats.org/officeDocument/2006/relationships/hyperlink" Target="https://imektep.kz/kz/ga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000108"/>
            <a:ext cx="85725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тақырыбы: </a:t>
            </a:r>
          </a:p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Мәтін</a:t>
            </a: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мақсаты: </a:t>
            </a:r>
          </a:p>
          <a:p>
            <a:pPr algn="ctr"/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Мәтін түрлерін бір бірінен ажыратып, пайымдау мәтінін қалай құрылатынын үйренеміз.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сус\Desktop\0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128792" cy="523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14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85918" y="571480"/>
          <a:ext cx="5286412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99592" y="1635640"/>
            <a:ext cx="7999916" cy="31700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kk-KZ" sz="40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Оқиға, құбылыстардың себебін дәлелдейтін мәтін пайымдау мәтіні деп аталады. Сөйлемдер себебін ашып көрсетеді. </a:t>
            </a:r>
            <a:endParaRPr lang="kk-KZ" sz="40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4000" b="1" i="0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Сұрағы: Неліктен</a:t>
            </a:r>
            <a:r>
              <a:rPr kumimoji="0" lang="ru-RU" sz="40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6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830831"/>
            <a:ext cx="8358246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1-тапсырма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Пайымдау мәтінінің бөліктерін тап: дәлелденетін пікір, дәлелдеу және қорытынды пікір. Әр бөліктің арасын байланыстырып тұрған көмекші сөздерді ата</a:t>
            </a:r>
            <a:r>
              <a:rPr kumimoji="0" lang="kk-KZ" sz="24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Құмырсқаның қыста қарны ашпайды. Өйткені ол жазда таңертеңнен кешке дейін тапқан азығын илеуіне тасып алады. Сондықтан оны еңбекқор жәндік дейді.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286256"/>
            <a:ext cx="3643338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Дәлелденетін пікір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072074"/>
            <a:ext cx="3643338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Дәлелдеу пікірі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5857892"/>
            <a:ext cx="3643338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4286256"/>
            <a:ext cx="428628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Құмырсқаның қыста қарны ашпайды.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5072074"/>
            <a:ext cx="428628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Өйткені ол жазда таңертеңнен кешке дейін тапқан азығын илеуіне тасып алады.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00562" y="5857892"/>
            <a:ext cx="4286280" cy="500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Сондықтан оны еңбекқор жәндік 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дейді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kk-KZ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3528" y="1081601"/>
            <a:ext cx="8249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2-тапсырма.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(23-бет, 35-жаттығу - ауызша)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Мәтінді оқы. </a:t>
            </a: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 не туралы? Оған ат қой.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980728"/>
            <a:ext cx="64087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kk-KZ" sz="4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 арасын неліктен «еңбекқор жәндік» деп атайды? </a:t>
            </a:r>
          </a:p>
          <a:p>
            <a:pPr marL="571500" lvl="0" indent="-5715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kk-KZ" sz="4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Мәтіннің пайымдау бөлігін </a:t>
            </a:r>
            <a:r>
              <a:rPr lang="kk-KZ" sz="4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көшіріп  жаз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7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28596" y="569222"/>
            <a:ext cx="821537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3-тапсырма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Пайымдау мәтінінің бөліктерін (дәлелдеу пікірі, қорытынды) тауып, сызбамен көрсет.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kk-KZ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Адам үстімен мінсе, мен алысын жақын етемін. Адамдар күшімді көреді, сүтімді ішеді. Олар қылымнан арқан еседі.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3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Сондықтан жыл ағасы мен боламын.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62383576"/>
              </p:ext>
            </p:extLst>
          </p:nvPr>
        </p:nvGraphicFramePr>
        <p:xfrm>
          <a:off x="714348" y="1397000"/>
          <a:ext cx="77153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 l="11250" t="40000" r="12343" b="36667"/>
          <a:stretch>
            <a:fillRect/>
          </a:stretch>
        </p:blipFill>
        <p:spPr bwMode="auto">
          <a:xfrm>
            <a:off x="0" y="1588130"/>
            <a:ext cx="91440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14282" y="4000504"/>
            <a:ext cx="2000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https://imektep.kz/kz/game#true_false-1590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428860" y="4000504"/>
            <a:ext cx="20716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https://imektep.kz/kz/game#choose_pair-983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643438" y="4000504"/>
            <a:ext cx="21431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https://imektep.kz/kz/game#select_words-984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50089" y="3996039"/>
            <a:ext cx="19288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https://imektep.kz/kz/game#quiz-985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237</Words>
  <Application>Microsoft Office PowerPoint</Application>
  <PresentationFormat>Экран (4:3)</PresentationFormat>
  <Paragraphs>44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Асус</cp:lastModifiedBy>
  <cp:revision>18</cp:revision>
  <dcterms:created xsi:type="dcterms:W3CDTF">2020-07-27T07:26:45Z</dcterms:created>
  <dcterms:modified xsi:type="dcterms:W3CDTF">2020-08-07T14:21:09Z</dcterms:modified>
</cp:coreProperties>
</file>