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sldIdLst>
    <p:sldId id="257" r:id="rId2"/>
    <p:sldId id="271" r:id="rId3"/>
    <p:sldId id="259" r:id="rId4"/>
    <p:sldId id="272" r:id="rId5"/>
    <p:sldId id="261" r:id="rId6"/>
    <p:sldId id="276" r:id="rId7"/>
    <p:sldId id="273" r:id="rId8"/>
    <p:sldId id="274" r:id="rId9"/>
    <p:sldId id="275" r:id="rId10"/>
    <p:sldId id="27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70" autoAdjust="0"/>
  </p:normalViewPr>
  <p:slideViewPr>
    <p:cSldViewPr snapToGrid="0">
      <p:cViewPr varScale="1">
        <p:scale>
          <a:sx n="83" d="100"/>
          <a:sy n="83" d="100"/>
        </p:scale>
        <p:origin x="145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63065-0EAE-4D2C-8FA6-7112F18373DA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4E1418-1DCB-4F5B-BA9B-8CE2FD544B44}">
      <dgm:prSet phldrT="[Текст]"/>
      <dgm:spPr/>
      <dgm:t>
        <a:bodyPr/>
        <a:lstStyle/>
        <a:p>
          <a:r>
            <a:rPr lang="kk-KZ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Уақыт бірліктері</a:t>
          </a:r>
          <a:endParaRPr lang="ru-RU" b="1" i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F72332-BD9B-467E-9AE4-19CBFEA0FBC8}" type="parTrans" cxnId="{776687E5-5116-433B-BA47-268EB2087529}">
      <dgm:prSet/>
      <dgm:spPr/>
      <dgm:t>
        <a:bodyPr/>
        <a:lstStyle/>
        <a:p>
          <a:endParaRPr lang="ru-RU"/>
        </a:p>
      </dgm:t>
    </dgm:pt>
    <dgm:pt modelId="{ED9F447D-E70E-40BA-9BB9-6D07393E78AE}" type="sibTrans" cxnId="{776687E5-5116-433B-BA47-268EB2087529}">
      <dgm:prSet/>
      <dgm:spPr/>
      <dgm:t>
        <a:bodyPr/>
        <a:lstStyle/>
        <a:p>
          <a:endParaRPr lang="ru-RU"/>
        </a:p>
      </dgm:t>
    </dgm:pt>
    <dgm:pt modelId="{6F86A3FB-F0E5-47D9-BFA5-BAD61B0D0478}">
      <dgm:prSet phldrT="[Текст]"/>
      <dgm:spPr/>
      <dgm:t>
        <a:bodyPr/>
        <a:lstStyle/>
        <a:p>
          <a:r>
            <a: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Жыл 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8F96C3-27A7-4514-9099-8958943A3C8C}" type="parTrans" cxnId="{5154E167-98F0-47FA-9ED1-E352EBEF9AD1}">
      <dgm:prSet/>
      <dgm:spPr/>
      <dgm:t>
        <a:bodyPr/>
        <a:lstStyle/>
        <a:p>
          <a:endParaRPr lang="ru-RU"/>
        </a:p>
      </dgm:t>
    </dgm:pt>
    <dgm:pt modelId="{A16D89D3-1CAA-4AEA-A7C0-2C1CE2CD6431}" type="sibTrans" cxnId="{5154E167-98F0-47FA-9ED1-E352EBEF9AD1}">
      <dgm:prSet/>
      <dgm:spPr/>
      <dgm:t>
        <a:bodyPr/>
        <a:lstStyle/>
        <a:p>
          <a:endParaRPr lang="ru-RU"/>
        </a:p>
      </dgm:t>
    </dgm:pt>
    <dgm:pt modelId="{2F80DEB9-583D-4676-A00B-22B393FBCBD4}">
      <dgm:prSet phldrT="[Текст]"/>
      <dgm:spPr/>
      <dgm:t>
        <a:bodyPr/>
        <a:lstStyle/>
        <a:p>
          <a:r>
            <a: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Ай 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F61127-7893-46A6-9114-10D4944ED1BF}" type="parTrans" cxnId="{B452E9A3-750F-4C25-8A64-7AC45823C91A}">
      <dgm:prSet/>
      <dgm:spPr/>
      <dgm:t>
        <a:bodyPr/>
        <a:lstStyle/>
        <a:p>
          <a:endParaRPr lang="ru-RU"/>
        </a:p>
      </dgm:t>
    </dgm:pt>
    <dgm:pt modelId="{05B7C5A0-1A58-44B3-A964-DF63226C8424}" type="sibTrans" cxnId="{B452E9A3-750F-4C25-8A64-7AC45823C91A}">
      <dgm:prSet/>
      <dgm:spPr/>
      <dgm:t>
        <a:bodyPr/>
        <a:lstStyle/>
        <a:p>
          <a:endParaRPr lang="ru-RU"/>
        </a:p>
      </dgm:t>
    </dgm:pt>
    <dgm:pt modelId="{08AD2633-D9F0-41DA-8B22-AF52007C464A}">
      <dgm:prSet phldrT="[Текст]"/>
      <dgm:spPr/>
      <dgm:t>
        <a:bodyPr/>
        <a:lstStyle/>
        <a:p>
          <a:r>
            <a: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Тәулік 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A10EF3E-A896-4B87-9536-15CA11564B23}" type="parTrans" cxnId="{42F21509-8491-4729-A8E4-B21BBC8A2E57}">
      <dgm:prSet/>
      <dgm:spPr/>
      <dgm:t>
        <a:bodyPr/>
        <a:lstStyle/>
        <a:p>
          <a:endParaRPr lang="ru-RU"/>
        </a:p>
      </dgm:t>
    </dgm:pt>
    <dgm:pt modelId="{5F73CA5E-A434-47CC-9F16-7A2BDE72496C}" type="sibTrans" cxnId="{42F21509-8491-4729-A8E4-B21BBC8A2E57}">
      <dgm:prSet/>
      <dgm:spPr/>
      <dgm:t>
        <a:bodyPr/>
        <a:lstStyle/>
        <a:p>
          <a:endParaRPr lang="ru-RU"/>
        </a:p>
      </dgm:t>
    </dgm:pt>
    <dgm:pt modelId="{83D4E424-C784-4181-87AC-3F6008CA3876}">
      <dgm:prSet phldrT="[Текст]"/>
      <dgm:spPr/>
      <dgm:t>
        <a:bodyPr/>
        <a:lstStyle/>
        <a:p>
          <a:r>
            <a: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Апта 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1CDB328-288A-4040-B0A5-38BE358ADD5C}" type="parTrans" cxnId="{5135052F-251D-4716-B0A9-83D509CA622D}">
      <dgm:prSet/>
      <dgm:spPr/>
      <dgm:t>
        <a:bodyPr/>
        <a:lstStyle/>
        <a:p>
          <a:endParaRPr lang="ru-RU"/>
        </a:p>
      </dgm:t>
    </dgm:pt>
    <dgm:pt modelId="{3A4C7047-D315-4349-857F-5FD52C92CE05}" type="sibTrans" cxnId="{5135052F-251D-4716-B0A9-83D509CA622D}">
      <dgm:prSet/>
      <dgm:spPr/>
      <dgm:t>
        <a:bodyPr/>
        <a:lstStyle/>
        <a:p>
          <a:endParaRPr lang="ru-RU"/>
        </a:p>
      </dgm:t>
    </dgm:pt>
    <dgm:pt modelId="{DF6FEC48-39AE-4D7D-8B61-5F7816423761}">
      <dgm:prSet phldrT="[Текст]"/>
      <dgm:spPr/>
      <dgm:t>
        <a:bodyPr/>
        <a:lstStyle/>
        <a:p>
          <a:r>
            <a: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Ғасыр 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EA4505-2F24-44D8-80A5-D8531F129345}" type="parTrans" cxnId="{FF373901-74AF-4D0D-966C-322BC83175A7}">
      <dgm:prSet/>
      <dgm:spPr/>
      <dgm:t>
        <a:bodyPr/>
        <a:lstStyle/>
        <a:p>
          <a:endParaRPr lang="ru-RU"/>
        </a:p>
      </dgm:t>
    </dgm:pt>
    <dgm:pt modelId="{2A7CEAC7-A197-4CB6-A055-FA76717B4868}" type="sibTrans" cxnId="{FF373901-74AF-4D0D-966C-322BC83175A7}">
      <dgm:prSet/>
      <dgm:spPr/>
      <dgm:t>
        <a:bodyPr/>
        <a:lstStyle/>
        <a:p>
          <a:endParaRPr lang="ru-RU"/>
        </a:p>
      </dgm:t>
    </dgm:pt>
    <dgm:pt modelId="{6E609B81-FFF7-4547-8D60-E43498ADF53C}" type="pres">
      <dgm:prSet presAssocID="{C5F63065-0EAE-4D2C-8FA6-7112F18373D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13468C7-FC84-4648-B675-2060AD8AB236}" type="pres">
      <dgm:prSet presAssocID="{994E1418-1DCB-4F5B-BA9B-8CE2FD544B44}" presName="vertOne" presStyleCnt="0"/>
      <dgm:spPr/>
    </dgm:pt>
    <dgm:pt modelId="{E89EAFE1-D292-439A-89E8-7A3B700464FF}" type="pres">
      <dgm:prSet presAssocID="{994E1418-1DCB-4F5B-BA9B-8CE2FD544B44}" presName="txOne" presStyleLbl="node0" presStyleIdx="0" presStyleCnt="1" custLinFactY="-36546" custLinFactNeighborX="362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943D9C-AD7F-4E52-BB27-297C7E30E583}" type="pres">
      <dgm:prSet presAssocID="{994E1418-1DCB-4F5B-BA9B-8CE2FD544B44}" presName="parTransOne" presStyleCnt="0"/>
      <dgm:spPr/>
    </dgm:pt>
    <dgm:pt modelId="{995A64C1-3F88-46D2-9C37-AC28A3F38B1C}" type="pres">
      <dgm:prSet presAssocID="{994E1418-1DCB-4F5B-BA9B-8CE2FD544B44}" presName="horzOne" presStyleCnt="0"/>
      <dgm:spPr/>
    </dgm:pt>
    <dgm:pt modelId="{F32F229E-2FF0-4ABD-B458-A60058EB6F9F}" type="pres">
      <dgm:prSet presAssocID="{6F86A3FB-F0E5-47D9-BFA5-BAD61B0D0478}" presName="vertTwo" presStyleCnt="0"/>
      <dgm:spPr/>
    </dgm:pt>
    <dgm:pt modelId="{642E4E34-CB7A-40F0-BC61-4503CAF76912}" type="pres">
      <dgm:prSet presAssocID="{6F86A3FB-F0E5-47D9-BFA5-BAD61B0D0478}" presName="txTwo" presStyleLbl="node2" presStyleIdx="0" presStyleCnt="2" custLinFactNeighborY="328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71C777-B257-4541-9C94-38005EF96986}" type="pres">
      <dgm:prSet presAssocID="{6F86A3FB-F0E5-47D9-BFA5-BAD61B0D0478}" presName="parTransTwo" presStyleCnt="0"/>
      <dgm:spPr/>
    </dgm:pt>
    <dgm:pt modelId="{A7739E62-5E80-4A6B-8D62-3C1C9CD3710F}" type="pres">
      <dgm:prSet presAssocID="{6F86A3FB-F0E5-47D9-BFA5-BAD61B0D0478}" presName="horzTwo" presStyleCnt="0"/>
      <dgm:spPr/>
    </dgm:pt>
    <dgm:pt modelId="{C9E52664-8C88-40EB-BA35-3736DA62ACF2}" type="pres">
      <dgm:prSet presAssocID="{2F80DEB9-583D-4676-A00B-22B393FBCBD4}" presName="vertThree" presStyleCnt="0"/>
      <dgm:spPr/>
    </dgm:pt>
    <dgm:pt modelId="{FCA9D5D7-E8A6-4D10-8E4C-3DEED4330801}" type="pres">
      <dgm:prSet presAssocID="{2F80DEB9-583D-4676-A00B-22B393FBCBD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C6D6EC-28FD-4846-ADE3-F14063F10A48}" type="pres">
      <dgm:prSet presAssocID="{2F80DEB9-583D-4676-A00B-22B393FBCBD4}" presName="horzThree" presStyleCnt="0"/>
      <dgm:spPr/>
    </dgm:pt>
    <dgm:pt modelId="{5DCDF8F1-3407-446F-A366-EA3D3F4DD12C}" type="pres">
      <dgm:prSet presAssocID="{05B7C5A0-1A58-44B3-A964-DF63226C8424}" presName="sibSpaceThree" presStyleCnt="0"/>
      <dgm:spPr/>
    </dgm:pt>
    <dgm:pt modelId="{604AC9C9-4C5D-439C-B15B-0C785E095DC0}" type="pres">
      <dgm:prSet presAssocID="{08AD2633-D9F0-41DA-8B22-AF52007C464A}" presName="vertThree" presStyleCnt="0"/>
      <dgm:spPr/>
    </dgm:pt>
    <dgm:pt modelId="{F86F347A-7EBF-4273-B31E-167AA672D6C4}" type="pres">
      <dgm:prSet presAssocID="{08AD2633-D9F0-41DA-8B22-AF52007C464A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F1D711-8396-4E9D-B143-093DAB3F0D26}" type="pres">
      <dgm:prSet presAssocID="{08AD2633-D9F0-41DA-8B22-AF52007C464A}" presName="horzThree" presStyleCnt="0"/>
      <dgm:spPr/>
    </dgm:pt>
    <dgm:pt modelId="{4A7BADB9-8ED5-4152-A503-557A4CE24F43}" type="pres">
      <dgm:prSet presAssocID="{A16D89D3-1CAA-4AEA-A7C0-2C1CE2CD6431}" presName="sibSpaceTwo" presStyleCnt="0"/>
      <dgm:spPr/>
    </dgm:pt>
    <dgm:pt modelId="{27A1A676-7C34-4C09-8CF1-2D03E1BED27E}" type="pres">
      <dgm:prSet presAssocID="{83D4E424-C784-4181-87AC-3F6008CA3876}" presName="vertTwo" presStyleCnt="0"/>
      <dgm:spPr/>
    </dgm:pt>
    <dgm:pt modelId="{34D349E9-26DB-40F9-9CF0-8E8A0360B241}" type="pres">
      <dgm:prSet presAssocID="{83D4E424-C784-4181-87AC-3F6008CA387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26D48B-75DC-4A55-ABCF-3D2E8A5AEE4A}" type="pres">
      <dgm:prSet presAssocID="{83D4E424-C784-4181-87AC-3F6008CA3876}" presName="parTransTwo" presStyleCnt="0"/>
      <dgm:spPr/>
    </dgm:pt>
    <dgm:pt modelId="{96E6FBB1-14F1-4ECF-866C-BC34B88E36C2}" type="pres">
      <dgm:prSet presAssocID="{83D4E424-C784-4181-87AC-3F6008CA3876}" presName="horzTwo" presStyleCnt="0"/>
      <dgm:spPr/>
    </dgm:pt>
    <dgm:pt modelId="{9BB2FE30-55D5-4F69-A7D4-188630710480}" type="pres">
      <dgm:prSet presAssocID="{DF6FEC48-39AE-4D7D-8B61-5F7816423761}" presName="vertThree" presStyleCnt="0"/>
      <dgm:spPr/>
    </dgm:pt>
    <dgm:pt modelId="{08854352-941F-4E9D-B60C-A94471B7F52B}" type="pres">
      <dgm:prSet presAssocID="{DF6FEC48-39AE-4D7D-8B61-5F7816423761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BD92ED-BE06-4AC1-9B8B-30014FB34F5B}" type="pres">
      <dgm:prSet presAssocID="{DF6FEC48-39AE-4D7D-8B61-5F7816423761}" presName="horzThree" presStyleCnt="0"/>
      <dgm:spPr/>
    </dgm:pt>
  </dgm:ptLst>
  <dgm:cxnLst>
    <dgm:cxn modelId="{FF373901-74AF-4D0D-966C-322BC83175A7}" srcId="{83D4E424-C784-4181-87AC-3F6008CA3876}" destId="{DF6FEC48-39AE-4D7D-8B61-5F7816423761}" srcOrd="0" destOrd="0" parTransId="{F2EA4505-2F24-44D8-80A5-D8531F129345}" sibTransId="{2A7CEAC7-A197-4CB6-A055-FA76717B4868}"/>
    <dgm:cxn modelId="{18CF583B-9727-417F-AF5D-25BC86537D96}" type="presOf" srcId="{6F86A3FB-F0E5-47D9-BFA5-BAD61B0D0478}" destId="{642E4E34-CB7A-40F0-BC61-4503CAF76912}" srcOrd="0" destOrd="0" presId="urn:microsoft.com/office/officeart/2005/8/layout/hierarchy4"/>
    <dgm:cxn modelId="{B452E9A3-750F-4C25-8A64-7AC45823C91A}" srcId="{6F86A3FB-F0E5-47D9-BFA5-BAD61B0D0478}" destId="{2F80DEB9-583D-4676-A00B-22B393FBCBD4}" srcOrd="0" destOrd="0" parTransId="{C6F61127-7893-46A6-9114-10D4944ED1BF}" sibTransId="{05B7C5A0-1A58-44B3-A964-DF63226C8424}"/>
    <dgm:cxn modelId="{D2250BEA-1039-4311-8451-435334A48DE9}" type="presOf" srcId="{994E1418-1DCB-4F5B-BA9B-8CE2FD544B44}" destId="{E89EAFE1-D292-439A-89E8-7A3B700464FF}" srcOrd="0" destOrd="0" presId="urn:microsoft.com/office/officeart/2005/8/layout/hierarchy4"/>
    <dgm:cxn modelId="{5E508039-20B8-403F-88CC-87E7970C1072}" type="presOf" srcId="{83D4E424-C784-4181-87AC-3F6008CA3876}" destId="{34D349E9-26DB-40F9-9CF0-8E8A0360B241}" srcOrd="0" destOrd="0" presId="urn:microsoft.com/office/officeart/2005/8/layout/hierarchy4"/>
    <dgm:cxn modelId="{776687E5-5116-433B-BA47-268EB2087529}" srcId="{C5F63065-0EAE-4D2C-8FA6-7112F18373DA}" destId="{994E1418-1DCB-4F5B-BA9B-8CE2FD544B44}" srcOrd="0" destOrd="0" parTransId="{D5F72332-BD9B-467E-9AE4-19CBFEA0FBC8}" sibTransId="{ED9F447D-E70E-40BA-9BB9-6D07393E78AE}"/>
    <dgm:cxn modelId="{5EFB6CC5-A5F9-43D8-8570-5D31A8D5AB68}" type="presOf" srcId="{08AD2633-D9F0-41DA-8B22-AF52007C464A}" destId="{F86F347A-7EBF-4273-B31E-167AA672D6C4}" srcOrd="0" destOrd="0" presId="urn:microsoft.com/office/officeart/2005/8/layout/hierarchy4"/>
    <dgm:cxn modelId="{CDE7BAF6-25C3-438C-9F60-1B2EDE86DC2C}" type="presOf" srcId="{C5F63065-0EAE-4D2C-8FA6-7112F18373DA}" destId="{6E609B81-FFF7-4547-8D60-E43498ADF53C}" srcOrd="0" destOrd="0" presId="urn:microsoft.com/office/officeart/2005/8/layout/hierarchy4"/>
    <dgm:cxn modelId="{42F21509-8491-4729-A8E4-B21BBC8A2E57}" srcId="{6F86A3FB-F0E5-47D9-BFA5-BAD61B0D0478}" destId="{08AD2633-D9F0-41DA-8B22-AF52007C464A}" srcOrd="1" destOrd="0" parTransId="{EA10EF3E-A896-4B87-9536-15CA11564B23}" sibTransId="{5F73CA5E-A434-47CC-9F16-7A2BDE72496C}"/>
    <dgm:cxn modelId="{C9B64156-202F-4EED-AD97-AF9D3FFE20E9}" type="presOf" srcId="{2F80DEB9-583D-4676-A00B-22B393FBCBD4}" destId="{FCA9D5D7-E8A6-4D10-8E4C-3DEED4330801}" srcOrd="0" destOrd="0" presId="urn:microsoft.com/office/officeart/2005/8/layout/hierarchy4"/>
    <dgm:cxn modelId="{5154E167-98F0-47FA-9ED1-E352EBEF9AD1}" srcId="{994E1418-1DCB-4F5B-BA9B-8CE2FD544B44}" destId="{6F86A3FB-F0E5-47D9-BFA5-BAD61B0D0478}" srcOrd="0" destOrd="0" parTransId="{4C8F96C3-27A7-4514-9099-8958943A3C8C}" sibTransId="{A16D89D3-1CAA-4AEA-A7C0-2C1CE2CD6431}"/>
    <dgm:cxn modelId="{5135052F-251D-4716-B0A9-83D509CA622D}" srcId="{994E1418-1DCB-4F5B-BA9B-8CE2FD544B44}" destId="{83D4E424-C784-4181-87AC-3F6008CA3876}" srcOrd="1" destOrd="0" parTransId="{D1CDB328-288A-4040-B0A5-38BE358ADD5C}" sibTransId="{3A4C7047-D315-4349-857F-5FD52C92CE05}"/>
    <dgm:cxn modelId="{BE7433D3-C049-475A-9234-EA686AA2B97F}" type="presOf" srcId="{DF6FEC48-39AE-4D7D-8B61-5F7816423761}" destId="{08854352-941F-4E9D-B60C-A94471B7F52B}" srcOrd="0" destOrd="0" presId="urn:microsoft.com/office/officeart/2005/8/layout/hierarchy4"/>
    <dgm:cxn modelId="{C5EA9928-D6F7-4972-BF31-CEE7C0A9AFE2}" type="presParOf" srcId="{6E609B81-FFF7-4547-8D60-E43498ADF53C}" destId="{213468C7-FC84-4648-B675-2060AD8AB236}" srcOrd="0" destOrd="0" presId="urn:microsoft.com/office/officeart/2005/8/layout/hierarchy4"/>
    <dgm:cxn modelId="{3D3B4450-7170-4E2E-ABEF-CFF352E24163}" type="presParOf" srcId="{213468C7-FC84-4648-B675-2060AD8AB236}" destId="{E89EAFE1-D292-439A-89E8-7A3B700464FF}" srcOrd="0" destOrd="0" presId="urn:microsoft.com/office/officeart/2005/8/layout/hierarchy4"/>
    <dgm:cxn modelId="{1F318370-551B-462F-B20A-10522CF3CFD8}" type="presParOf" srcId="{213468C7-FC84-4648-B675-2060AD8AB236}" destId="{FD943D9C-AD7F-4E52-BB27-297C7E30E583}" srcOrd="1" destOrd="0" presId="urn:microsoft.com/office/officeart/2005/8/layout/hierarchy4"/>
    <dgm:cxn modelId="{C7D133FB-B741-4E6E-BB36-A05335AAA2F7}" type="presParOf" srcId="{213468C7-FC84-4648-B675-2060AD8AB236}" destId="{995A64C1-3F88-46D2-9C37-AC28A3F38B1C}" srcOrd="2" destOrd="0" presId="urn:microsoft.com/office/officeart/2005/8/layout/hierarchy4"/>
    <dgm:cxn modelId="{4CEFDF52-2A93-491B-98CB-04EB9B584B10}" type="presParOf" srcId="{995A64C1-3F88-46D2-9C37-AC28A3F38B1C}" destId="{F32F229E-2FF0-4ABD-B458-A60058EB6F9F}" srcOrd="0" destOrd="0" presId="urn:microsoft.com/office/officeart/2005/8/layout/hierarchy4"/>
    <dgm:cxn modelId="{499F50DE-6E8A-4761-B76A-C74DCA69E382}" type="presParOf" srcId="{F32F229E-2FF0-4ABD-B458-A60058EB6F9F}" destId="{642E4E34-CB7A-40F0-BC61-4503CAF76912}" srcOrd="0" destOrd="0" presId="urn:microsoft.com/office/officeart/2005/8/layout/hierarchy4"/>
    <dgm:cxn modelId="{5DA6AB54-7BE3-4E3B-8827-308F048D8E0E}" type="presParOf" srcId="{F32F229E-2FF0-4ABD-B458-A60058EB6F9F}" destId="{2971C777-B257-4541-9C94-38005EF96986}" srcOrd="1" destOrd="0" presId="urn:microsoft.com/office/officeart/2005/8/layout/hierarchy4"/>
    <dgm:cxn modelId="{60E956A4-2C01-44B8-A916-5E5FF992C3C6}" type="presParOf" srcId="{F32F229E-2FF0-4ABD-B458-A60058EB6F9F}" destId="{A7739E62-5E80-4A6B-8D62-3C1C9CD3710F}" srcOrd="2" destOrd="0" presId="urn:microsoft.com/office/officeart/2005/8/layout/hierarchy4"/>
    <dgm:cxn modelId="{713777B9-7F3C-4DCB-A832-EF48EB94C59E}" type="presParOf" srcId="{A7739E62-5E80-4A6B-8D62-3C1C9CD3710F}" destId="{C9E52664-8C88-40EB-BA35-3736DA62ACF2}" srcOrd="0" destOrd="0" presId="urn:microsoft.com/office/officeart/2005/8/layout/hierarchy4"/>
    <dgm:cxn modelId="{5C3BF8C0-3163-4B30-8114-8ACC698EA98F}" type="presParOf" srcId="{C9E52664-8C88-40EB-BA35-3736DA62ACF2}" destId="{FCA9D5D7-E8A6-4D10-8E4C-3DEED4330801}" srcOrd="0" destOrd="0" presId="urn:microsoft.com/office/officeart/2005/8/layout/hierarchy4"/>
    <dgm:cxn modelId="{84AADE5C-B9C9-4F22-9B38-25DA2ED24FFB}" type="presParOf" srcId="{C9E52664-8C88-40EB-BA35-3736DA62ACF2}" destId="{BDC6D6EC-28FD-4846-ADE3-F14063F10A48}" srcOrd="1" destOrd="0" presId="urn:microsoft.com/office/officeart/2005/8/layout/hierarchy4"/>
    <dgm:cxn modelId="{1C4D8E2A-258F-4162-A0EF-D975FC9E068A}" type="presParOf" srcId="{A7739E62-5E80-4A6B-8D62-3C1C9CD3710F}" destId="{5DCDF8F1-3407-446F-A366-EA3D3F4DD12C}" srcOrd="1" destOrd="0" presId="urn:microsoft.com/office/officeart/2005/8/layout/hierarchy4"/>
    <dgm:cxn modelId="{B0E0D2EB-8BFF-4934-9F40-E265D2249C52}" type="presParOf" srcId="{A7739E62-5E80-4A6B-8D62-3C1C9CD3710F}" destId="{604AC9C9-4C5D-439C-B15B-0C785E095DC0}" srcOrd="2" destOrd="0" presId="urn:microsoft.com/office/officeart/2005/8/layout/hierarchy4"/>
    <dgm:cxn modelId="{FD860A3C-3BD9-40EE-B411-98DD323D629D}" type="presParOf" srcId="{604AC9C9-4C5D-439C-B15B-0C785E095DC0}" destId="{F86F347A-7EBF-4273-B31E-167AA672D6C4}" srcOrd="0" destOrd="0" presId="urn:microsoft.com/office/officeart/2005/8/layout/hierarchy4"/>
    <dgm:cxn modelId="{C3336194-4F75-4887-BAE9-5F4A9C727152}" type="presParOf" srcId="{604AC9C9-4C5D-439C-B15B-0C785E095DC0}" destId="{D7F1D711-8396-4E9D-B143-093DAB3F0D26}" srcOrd="1" destOrd="0" presId="urn:microsoft.com/office/officeart/2005/8/layout/hierarchy4"/>
    <dgm:cxn modelId="{EA936834-EAC8-4CCB-81FC-EF787411A2C5}" type="presParOf" srcId="{995A64C1-3F88-46D2-9C37-AC28A3F38B1C}" destId="{4A7BADB9-8ED5-4152-A503-557A4CE24F43}" srcOrd="1" destOrd="0" presId="urn:microsoft.com/office/officeart/2005/8/layout/hierarchy4"/>
    <dgm:cxn modelId="{DAE29090-8C95-42CC-A6A4-9F3692AE2627}" type="presParOf" srcId="{995A64C1-3F88-46D2-9C37-AC28A3F38B1C}" destId="{27A1A676-7C34-4C09-8CF1-2D03E1BED27E}" srcOrd="2" destOrd="0" presId="urn:microsoft.com/office/officeart/2005/8/layout/hierarchy4"/>
    <dgm:cxn modelId="{AADDF838-9826-4CD0-8D11-00603DEE8E9A}" type="presParOf" srcId="{27A1A676-7C34-4C09-8CF1-2D03E1BED27E}" destId="{34D349E9-26DB-40F9-9CF0-8E8A0360B241}" srcOrd="0" destOrd="0" presId="urn:microsoft.com/office/officeart/2005/8/layout/hierarchy4"/>
    <dgm:cxn modelId="{C2A849B8-A08C-4049-B79F-3F66611622D5}" type="presParOf" srcId="{27A1A676-7C34-4C09-8CF1-2D03E1BED27E}" destId="{DD26D48B-75DC-4A55-ABCF-3D2E8A5AEE4A}" srcOrd="1" destOrd="0" presId="urn:microsoft.com/office/officeart/2005/8/layout/hierarchy4"/>
    <dgm:cxn modelId="{5C703B47-C8DC-4B2E-B60A-40853FE0F3BC}" type="presParOf" srcId="{27A1A676-7C34-4C09-8CF1-2D03E1BED27E}" destId="{96E6FBB1-14F1-4ECF-866C-BC34B88E36C2}" srcOrd="2" destOrd="0" presId="urn:microsoft.com/office/officeart/2005/8/layout/hierarchy4"/>
    <dgm:cxn modelId="{D1D17305-1C20-4909-976C-695C83A66098}" type="presParOf" srcId="{96E6FBB1-14F1-4ECF-866C-BC34B88E36C2}" destId="{9BB2FE30-55D5-4F69-A7D4-188630710480}" srcOrd="0" destOrd="0" presId="urn:microsoft.com/office/officeart/2005/8/layout/hierarchy4"/>
    <dgm:cxn modelId="{639CFF81-28BB-4B11-A7AA-D90C8CAFCB14}" type="presParOf" srcId="{9BB2FE30-55D5-4F69-A7D4-188630710480}" destId="{08854352-941F-4E9D-B60C-A94471B7F52B}" srcOrd="0" destOrd="0" presId="urn:microsoft.com/office/officeart/2005/8/layout/hierarchy4"/>
    <dgm:cxn modelId="{799F2D63-875C-45B0-8160-635DBE93F077}" type="presParOf" srcId="{9BB2FE30-55D5-4F69-A7D4-188630710480}" destId="{79BD92ED-BE06-4AC1-9B8B-30014FB34F5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F419-9194-431A-B5DE-6667337C3919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7B5AC-F58C-43BD-9BFF-5E0EE57155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398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082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cowPJeM65U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5211" y="1884616"/>
            <a:ext cx="7354389" cy="218521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400" b="1" i="1" spc="28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ІІ - тоқсан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Қазақ тілі</a:t>
            </a:r>
          </a:p>
          <a:p>
            <a:pPr algn="ctr">
              <a:defRPr/>
            </a:pPr>
            <a:endParaRPr lang="kk-KZ" sz="3200" b="1" i="1" spc="28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9565" y="341620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315200" y="1677612"/>
            <a:ext cx="1828800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Пин от пользователя USEFUL TIPS FOR ENGLISH TEACHE на доске каз.яз. |  Образо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486" y="425497"/>
            <a:ext cx="6505303" cy="5570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771" y="0"/>
            <a:ext cx="7276012" cy="6740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3-сынып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Бөлім: Уақыт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1-сабақ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Тақырыбы: “Дыбыстардың үндесуі”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u="sng" spc="28" dirty="0" smtClean="0">
                <a:ln w="11430">
                  <a:solidFill>
                    <a:srgbClr val="0000FF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Бүгінгі сабақта:</a:t>
            </a:r>
          </a:p>
          <a:p>
            <a:pPr algn="ctr">
              <a:defRPr/>
            </a:pPr>
            <a:endParaRPr lang="kk-KZ" sz="2400" b="1" i="1" u="sng" spc="28" dirty="0" smtClean="0">
              <a:ln w="11430">
                <a:solidFill>
                  <a:srgbClr val="0000FF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 ішінде қатар тұрған дауыссыз дыбыстардың өзара үндесуін сақтап айтуды үйренесің; </a:t>
            </a:r>
          </a:p>
          <a:p>
            <a:pPr algn="just">
              <a:buFontTx/>
              <a:buChar char="-"/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Сөздердің айтылуы мен жазылуын салыстырасың;								</a:t>
            </a: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0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628708" y="1729864"/>
            <a:ext cx="1515291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45377" y="71396"/>
            <a:ext cx="1129093" cy="1201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195942" y="1743546"/>
            <a:ext cx="1502229" cy="306358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423851" y="287383"/>
            <a:ext cx="6466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58685" y="1534886"/>
          <a:ext cx="7015613" cy="3291840"/>
        </p:xfrm>
        <a:graphic>
          <a:graphicData uri="http://schemas.openxmlformats.org/drawingml/2006/table">
            <a:tbl>
              <a:tblPr/>
              <a:tblGrid>
                <a:gridCol w="7015613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5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Үлкенге де сіз,</a:t>
                      </a:r>
                      <a:endParaRPr lang="ru-RU" sz="5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5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Кішіге де сіз.</a:t>
                      </a:r>
                      <a:endParaRPr lang="ru-RU" sz="5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5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Әдеппенен бас иіп,</a:t>
                      </a:r>
                      <a:endParaRPr lang="ru-RU" sz="5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4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Сәлем бердік</a:t>
                      </a:r>
                      <a:r>
                        <a:rPr lang="ru-RU" sz="5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54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біз</a:t>
                      </a:r>
                      <a:r>
                        <a:rPr lang="ru-RU" sz="5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</a:t>
                      </a:r>
                      <a:endParaRPr lang="ru-RU" sz="5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89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4612" y="170810"/>
            <a:ext cx="4400005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3200" b="1" i="1" u="none" strike="noStrike" kern="1200" cap="none" spc="28" normalizeH="0" baseline="0" noProof="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19730" y="0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66293" y="277175"/>
            <a:ext cx="684213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5400" b="1" i="1" spc="28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“Ой қозғау”</a:t>
            </a:r>
          </a:p>
          <a:p>
            <a:pPr lvl="0" algn="ctr">
              <a:defRPr/>
            </a:pPr>
            <a:r>
              <a:rPr lang="kk-KZ" sz="2800" b="1" i="1" spc="28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Уақыт бірліктерін атаңдар.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5400" b="1" i="1" u="none" strike="noStrike" kern="1200" cap="none" spc="28" normalizeH="0" baseline="0" noProof="0" dirty="0">
              <a:ln w="11430"/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67990" y="1959428"/>
            <a:ext cx="7093130" cy="381030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1985553" y="2063931"/>
          <a:ext cx="6858002" cy="3553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269060" y="2072225"/>
            <a:ext cx="1977750" cy="47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2" name="Скругленный прямоугольник 11"/>
          <p:cNvSpPr/>
          <p:nvPr/>
        </p:nvSpPr>
        <p:spPr>
          <a:xfrm>
            <a:off x="992777" y="156754"/>
            <a:ext cx="7929154" cy="67012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Оқулықпен жұмыс</a:t>
            </a:r>
          </a:p>
          <a:p>
            <a:r>
              <a:rPr lang="kk-K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1-жаттығу.                         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Таңды  іздеу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Бір адам өз жұмысымен алыс сапарға аттанады.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Қараңғы түсе бастағанда бір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үйге жетіп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қонуға рұқсат сұрайды.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 иелері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қонақты құшақ жая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қарсы алады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кешкі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тамақтан соң бір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жаққа жинала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Мына қараңғы түнде қайда барасыздар? – деп сұрайды жолаушы. 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Біз таңды іздейміз, – дейді үй иесі. 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Олар қолдарына бір-бір бос қап ұстап, үйден шығады.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Соңдарынан қонақ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Бірнеше сағат өткенде алаулап таң ата бастайды.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әлгілер қаптарын ашып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таңның жарығын қапқа салған сияқты қимыл жасап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артынша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аузын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буып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қайтады.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үйге қайтып оралғанда таң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атады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 иелері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қаптарының аузын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ашып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сілкіп-сілкіп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жібереді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Таңдана қараған жолаушыға: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таңды алып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келдік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Өзіңізге айтып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едік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қой,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Қайтар жолында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әлгі қонақ инабатты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 иелеріне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әтеш алып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Бұл құстың аты – әтеш. Оның бірінші шақырғаны – «таң әлі алыс» дегені, екінші шақырғаны – «таңның жақындағаны», ал үшінші шақырғанда, таң өзі аулаға кіріп келе жатады, – дейді жолаушы.  Сол кезде әтеш «ку-ка-ре-ку» деп шақырып жібереді. Үй иелері оны қабылдап алып, жолаушыға алғыстарын айтады. </a:t>
            </a:r>
          </a:p>
          <a:p>
            <a:pPr algn="r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Бразилия ертегісі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Аударған Шәкен Күмісбаев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t">
              <a:buAutoNum type="arabicPeriod"/>
            </a:pPr>
            <a:r>
              <a:rPr lang="kk-K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Ертегі не туралы?</a:t>
            </a:r>
          </a:p>
          <a:p>
            <a:pPr marL="342900" indent="-342900" fontAlgn="t">
              <a:buAutoNum type="arabicPeriod"/>
            </a:pP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2.Ертегінің негізгі ойын анықта.</a:t>
            </a: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0" y="1771778"/>
            <a:ext cx="1442173" cy="47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Мүбарактанудан сабақ жоспары 1-сынып.Тақырыбы: Торғай саған не керек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149530" y="451396"/>
            <a:ext cx="59566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Жұмбақты оқып, шешуін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тап.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Секунды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«Тық-тық» еткен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Есесіне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«Қыт-қыт» еткен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Қанаты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бар,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Сағаты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бар.</a:t>
            </a:r>
          </a:p>
          <a:p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“Тәлім-тәрбие” айдары. Бейнежазба қарау</a:t>
            </a: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Ашық сабақ &quot;Бұл не?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6294" y="846137"/>
            <a:ext cx="2979511" cy="2287840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936171" y="4572001"/>
          <a:ext cx="6096000" cy="1253246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253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kk-KZ" sz="24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3"/>
                        </a:rPr>
                        <a:t>https://www.youtube.com/watch?v=2cowPJeM65U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85229" y="28828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0" y="1824517"/>
            <a:ext cx="2278196" cy="4785775"/>
          </a:xfrm>
          <a:prstGeom prst="rect">
            <a:avLst/>
          </a:prstGeom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915885" y="220690"/>
          <a:ext cx="6096000" cy="17272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u="sng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3-жаттығу</a:t>
                      </a:r>
                      <a:r>
                        <a:rPr lang="kk-KZ" sz="1600" b="1" u="sng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Сөздерді оқып, көшіріп жаз. 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Басшы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теңізші, түнгі, көкжиек, сөнбеді, жанбады, орынбасар.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Сөздердің 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айтылуы мен жазылуын </a:t>
                      </a: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салыстыр.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Үлгі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: Жазылуы         Айтылуы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басшы             башшы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867987" y="1946365"/>
          <a:ext cx="6230984" cy="2926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115492"/>
                <a:gridCol w="3115492"/>
              </a:tblGrid>
              <a:tr h="326569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Жазылуы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Айтылуы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67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Басшы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башшы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67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Теңізші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теңішші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67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Түнгі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түнгү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67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Көкжиек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көгжиег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67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Сөнбеді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сөмбеді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67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Жанбады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жамбады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67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Орынбасар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орымбасар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046515" y="5030779"/>
          <a:ext cx="6096000" cy="1494028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860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Есіңде </a:t>
                      </a:r>
                      <a:r>
                        <a:rPr lang="kk-KZ" sz="1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сақта!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kk-KZ" sz="2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Қатар тұрған дауыссыз дыбыстар бір-біріне әсер етіп, айтылуда өзгереді: жауынгер – жауыңгер, сенбі – сембі.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Қатар тұрған дауыссыз дыбыстар бір-біріне әсер етіп, айтылуда өзгереді: жауынгер – жауыңгер, сенбі – сембі.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159059" y="971972"/>
            <a:ext cx="2278196" cy="4785775"/>
          </a:xfrm>
          <a:prstGeom prst="rect">
            <a:avLst/>
          </a:prstGeom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403566" y="953589"/>
          <a:ext cx="6274525" cy="4052824"/>
        </p:xfrm>
        <a:graphic>
          <a:graphicData uri="http://schemas.openxmlformats.org/drawingml/2006/table">
            <a:tbl>
              <a:tblPr/>
              <a:tblGrid>
                <a:gridCol w="6274525"/>
              </a:tblGrid>
              <a:tr h="2815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3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4-жаттығу. Тыйым сөздерді көшіріп жаз. 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32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Күн батар алдында ұйықтауға болмайды. Өйткені бұл жаман ырымға саналады. Үйге кешке немесе түнде «Кеш жарық!» деп ену керек.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5855" y="327664"/>
            <a:ext cx="2232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4543" y="750908"/>
            <a:ext cx="1886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«Өзіме хат» 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0403" y="153158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 түсіндім_______________  </a:t>
            </a:r>
          </a:p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 түсінбедім____________________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96856"/>
              </p:ext>
            </p:extLst>
          </p:nvPr>
        </p:nvGraphicFramePr>
        <p:xfrm>
          <a:off x="313507" y="2265107"/>
          <a:ext cx="8595361" cy="3129598"/>
        </p:xfrm>
        <a:graphic>
          <a:graphicData uri="http://schemas.openxmlformats.org/drawingml/2006/table">
            <a:tbl>
              <a:tblPr firstRow="1" firstCol="1" bandRow="1"/>
              <a:tblGrid>
                <a:gridCol w="5173906"/>
                <a:gridCol w="1752452"/>
                <a:gridCol w="1669003"/>
              </a:tblGrid>
              <a:tr h="794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kk-KZ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Өзіме хат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Түсіндім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Ѵ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Түсінбедім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1" kern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Сөздердің айтылуы мен жазылуын салыстырып, өз ой тұжырымдарын жасай</a:t>
                      </a:r>
                      <a:r>
                        <a:rPr kumimoji="0" lang="kk-KZ" sz="2000" b="1" i="1" kern="120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алдым.</a:t>
                      </a:r>
                      <a:endParaRPr kumimoji="0" lang="ru-RU" sz="2000" b="1" i="1" kern="1200" dirty="0" smtClean="0">
                        <a:solidFill>
                          <a:srgbClr val="00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2000" b="1" i="1" kern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Сауатты жазып, ауызша ойын </a:t>
                      </a:r>
                      <a:r>
                        <a:rPr kumimoji="0" lang="kk-KZ" sz="2000" b="1" i="1" kern="120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жеткізе алдым</a:t>
                      </a:r>
                      <a:r>
                        <a:rPr kumimoji="0" lang="kk-KZ" sz="2000" b="1" i="1" kern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000" b="1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2000" b="1" i="1" kern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Тыйым сөздерді қатесіз, көркем көшіріп жаза</a:t>
                      </a:r>
                      <a:r>
                        <a:rPr kumimoji="0" lang="kk-KZ" sz="2000" b="1" i="1" kern="120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алдым.</a:t>
                      </a:r>
                      <a:endParaRPr lang="ru-RU" sz="2000" b="1" i="1" dirty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1160</TotalTime>
  <Words>527</Words>
  <Application>Microsoft Office PowerPoint</Application>
  <PresentationFormat>Экран (4:3)</PresentationFormat>
  <Paragraphs>115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114</cp:revision>
  <dcterms:created xsi:type="dcterms:W3CDTF">2020-04-14T16:57:10Z</dcterms:created>
  <dcterms:modified xsi:type="dcterms:W3CDTF">2024-10-12T16:27:09Z</dcterms:modified>
</cp:coreProperties>
</file>