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22" y="7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2902226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rgbClr val="FFFFFF"/>
                </a:solidFill>
              </a:defRPr>
            </a:lvl1pPr>
            <a:lvl2pPr marL="342900" indent="0" algn="ctr">
              <a:buNone/>
              <a:defRPr sz="1650"/>
            </a:lvl2pPr>
            <a:lvl3pPr marL="685800" indent="0" algn="ctr">
              <a:buNone/>
              <a:defRPr sz="165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280035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24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789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571500"/>
            <a:ext cx="5572125" cy="40576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4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882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54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165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125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511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78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87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66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83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75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908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1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4667871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4667871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12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50"/>
        </a:spcBef>
        <a:buClr>
          <a:schemeClr val="accent1"/>
        </a:buClr>
        <a:buSzPct val="80000"/>
        <a:buFont typeface="Corbel" pitchFamily="34" charset="0"/>
        <a:buChar char="•"/>
        <a:defRPr sz="165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6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2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4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65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03648" y="987573"/>
            <a:ext cx="66967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3-сынып</a:t>
            </a:r>
          </a:p>
          <a:p>
            <a:pPr algn="ctr"/>
            <a:r>
              <a:rPr lang="kk-KZ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Пән: </a:t>
            </a:r>
            <a:r>
              <a:rPr lang="kk-KZ" sz="2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тілі</a:t>
            </a:r>
          </a:p>
          <a:p>
            <a:pPr algn="ctr"/>
            <a:r>
              <a:rPr lang="kk-KZ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Бөлім: </a:t>
            </a:r>
            <a:r>
              <a:rPr lang="kk-KZ" sz="2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</a:p>
          <a:p>
            <a:pPr algn="ctr"/>
            <a:r>
              <a:rPr lang="kk-KZ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14-сабақ</a:t>
            </a:r>
            <a:endParaRPr lang="kk-KZ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b="1" dirty="0">
                <a:ln w="1905"/>
                <a:solidFill>
                  <a:srgbClr val="00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</a:t>
            </a:r>
            <a:r>
              <a:rPr lang="kk-KZ" sz="2400" b="1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Түбірлес сөздер</a:t>
            </a:r>
          </a:p>
        </p:txBody>
      </p:sp>
      <p:sp>
        <p:nvSpPr>
          <p:cNvPr id="6" name="AutoShape 2" descr="blob:https://web.whatsapp.com/58665629-3f8b-437d-a86f-b6b27d817510"/>
          <p:cNvSpPr>
            <a:spLocks noChangeAspect="1" noChangeArrowheads="1"/>
          </p:cNvSpPr>
          <p:nvPr/>
        </p:nvSpPr>
        <p:spPr bwMode="auto">
          <a:xfrm>
            <a:off x="155575" y="-108347"/>
            <a:ext cx="3048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5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7174" y="3075806"/>
            <a:ext cx="7344816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мақсаты: </a:t>
            </a:r>
          </a:p>
          <a:p>
            <a:r>
              <a:rPr lang="kk-KZ" sz="24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-түбірге жұрнақ жалғау арқылы туынды сөз жасау; -түбірлес сөздердің мағынасын ажырату.</a:t>
            </a:r>
            <a:endParaRPr lang="ru-RU" sz="2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7824" y="353584"/>
            <a:ext cx="31301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«Мюнстерберг» әдісі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9142" y="1059582"/>
            <a:ext cx="7920880" cy="1080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32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Шламмьантүбірлесмладзелмпвосөздеркен</a:t>
            </a:r>
            <a:endParaRPr lang="ru-RU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372642" y="2371695"/>
            <a:ext cx="29554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k-KZ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Түбірлес сөздер</a:t>
            </a:r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89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7494"/>
            <a:ext cx="1688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Ой қозғау 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0296" y="636826"/>
            <a:ext cx="560037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/>
              <a:t>-</a:t>
            </a:r>
            <a:r>
              <a:rPr lang="kk-KZ" sz="20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Бір түбірден қанша туынды сөз жасауға болады?</a:t>
            </a:r>
            <a:endParaRPr lang="ru-RU" sz="2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90145" y="883190"/>
            <a:ext cx="6624699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Суреттерге қара. Сөздерді </a:t>
            </a:r>
            <a:r>
              <a:rPr lang="kk-KZ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құра, оқы.</a:t>
            </a:r>
            <a:endParaRPr lang="ru-RU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учшая аптека - Официальный сайт городского округа Суда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24" y="1467965"/>
            <a:ext cx="2083883" cy="269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27584" y="4165027"/>
            <a:ext cx="1869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Дәріхана 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Фармацевтический препарат Медицина, Желтые таблетки, Разное, еда, оранжевый  png | PNGW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753" y="1422984"/>
            <a:ext cx="2434227" cy="2742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960268" y="4120314"/>
            <a:ext cx="10808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Дәрілер 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мультфильм, врач, анимац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777" y="1422984"/>
            <a:ext cx="2198700" cy="2742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845604" y="4120314"/>
            <a:ext cx="10808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Дәрігер 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71C89E6-83FA-474D-9802-039A40AEA690}"/>
              </a:ext>
            </a:extLst>
          </p:cNvPr>
          <p:cNvSpPr txBox="1"/>
          <p:nvPr/>
        </p:nvSpPr>
        <p:spPr>
          <a:xfrm>
            <a:off x="179512" y="4506674"/>
            <a:ext cx="7488832" cy="423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0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Дескриптор: суреттерден сөз құрайды.</a:t>
            </a:r>
            <a:endParaRPr lang="ru-KZ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168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7271" y="411510"/>
            <a:ext cx="649479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– тапсырма. Кез келген сөзбен сөйлем құра.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  <a:p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Лучшая аптека - Официальный сайт городского округа Суда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25" y="1244028"/>
            <a:ext cx="2083883" cy="265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99687" y="4038035"/>
            <a:ext cx="1172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Дәріхана 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" descr="Фармацевтический препарат Медицина, Желтые таблетки, Разное, еда, оранжевый  png | PNGW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239" y="1244028"/>
            <a:ext cx="2434227" cy="2652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851920" y="4038035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Дәрілер 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6" descr="мультфильм, врач, анимац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676" y="1206355"/>
            <a:ext cx="2198700" cy="283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251604" y="4011910"/>
            <a:ext cx="102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Дәрігер 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176112-E708-42C3-BDCF-F51A4A66E8F4}"/>
              </a:ext>
            </a:extLst>
          </p:cNvPr>
          <p:cNvSpPr txBox="1"/>
          <p:nvPr/>
        </p:nvSpPr>
        <p:spPr>
          <a:xfrm>
            <a:off x="518076" y="4549954"/>
            <a:ext cx="5566091" cy="423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00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Дескриптор: сөздерге сөйлемдер құрайды.</a:t>
            </a:r>
            <a:endParaRPr lang="ru-KZ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4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43" y="195486"/>
            <a:ext cx="92345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 – тапсырма. Жоғарыдағы қай сөз қай сызбаға сәйкес келеді?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  <a:p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259632" y="300379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411760" y="300379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412701" y="1511252"/>
            <a:ext cx="12168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Дәріхана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8478" y="1493696"/>
            <a:ext cx="1058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Дәрігер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278040" y="3147814"/>
            <a:ext cx="115849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370570" y="2501483"/>
            <a:ext cx="1757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Дәрігер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Дуга 17"/>
          <p:cNvSpPr/>
          <p:nvPr/>
        </p:nvSpPr>
        <p:spPr>
          <a:xfrm>
            <a:off x="1412701" y="2501483"/>
            <a:ext cx="972108" cy="288032"/>
          </a:xfrm>
          <a:prstGeom prst="arc">
            <a:avLst>
              <a:gd name="adj1" fmla="val 10945742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 flipH="1">
            <a:off x="2411760" y="2355726"/>
            <a:ext cx="288032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699792" y="2355726"/>
            <a:ext cx="288032" cy="2897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73162" y="2422623"/>
            <a:ext cx="2044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Дәріхана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4701470" y="3147815"/>
            <a:ext cx="993927" cy="1478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716016" y="3003798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681462" y="3018585"/>
            <a:ext cx="0" cy="1440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Дуга 27"/>
          <p:cNvSpPr/>
          <p:nvPr/>
        </p:nvSpPr>
        <p:spPr>
          <a:xfrm>
            <a:off x="4716016" y="2447912"/>
            <a:ext cx="979381" cy="395173"/>
          </a:xfrm>
          <a:prstGeom prst="arc">
            <a:avLst>
              <a:gd name="adj1" fmla="val 10945742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5724128" y="2355726"/>
            <a:ext cx="374680" cy="28977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098808" y="2355726"/>
            <a:ext cx="489416" cy="2964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79543" y="3653631"/>
            <a:ext cx="48381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сөздерді сәйкестендіреді.</a:t>
            </a:r>
            <a:endParaRPr lang="kk-KZ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 flipH="1">
            <a:off x="206472" y="4372078"/>
            <a:ext cx="2781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бағалау:</a:t>
            </a:r>
          </a:p>
        </p:txBody>
      </p:sp>
      <p:pic>
        <p:nvPicPr>
          <p:cNvPr id="46" name="Picture 2" descr="ᐈ Слайлик фото, фотография смайлик | скачать на Depositphotos®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534" y="4147388"/>
            <a:ext cx="1269184" cy="835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54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057" y="258570"/>
            <a:ext cx="842788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Жұрнақ жалғау арқылы жасалған туынды сөздерді тауып,  астын сыз.</a:t>
            </a:r>
            <a:endParaRPr lang="ru-RU" sz="2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Загнутый угол 3"/>
          <p:cNvSpPr/>
          <p:nvPr/>
        </p:nvSpPr>
        <p:spPr>
          <a:xfrm>
            <a:off x="1424125" y="915566"/>
            <a:ext cx="5934263" cy="3312368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547665" y="1384221"/>
            <a:ext cx="64087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Көз - көзілдірік, көзәйнек, көзге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Ас - аспаз, асхана, асқа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Ғарыш - ғарышкер, ғарышжай, ғарышқа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Балық - балықшы, балықтар, балыққа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891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нутый угол 1"/>
          <p:cNvSpPr/>
          <p:nvPr/>
        </p:nvSpPr>
        <p:spPr>
          <a:xfrm>
            <a:off x="1604868" y="835585"/>
            <a:ext cx="5934263" cy="2952328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8814" y="870683"/>
            <a:ext cx="597003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Көз - көзілдірік, көзәйнек, көзге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Ас - аспаз, асхана, асқа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Ғарыш - ғарышкер, ғарышжай, ғарышқа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Балық - балықшы, балықтар, балыққа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7987" y="267494"/>
            <a:ext cx="213481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Өзіңді тексер!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34234" y="4023073"/>
            <a:ext cx="72663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r>
              <a:rPr lang="kk-KZ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жұрнақ жалғау арқылы туынды сөздерді жасайды.</a:t>
            </a:r>
            <a:endParaRPr lang="kk-KZ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48064" y="4495726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Қалыптастырушы бағалау:</a:t>
            </a:r>
          </a:p>
        </p:txBody>
      </p:sp>
      <p:pic>
        <p:nvPicPr>
          <p:cNvPr id="8" name="Picture 2" descr="Смайлик, словно человек живой – радуется он и плачет, | OK.R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128988"/>
            <a:ext cx="1025505" cy="744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2752802" y="1275606"/>
            <a:ext cx="166457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571999" y="1321200"/>
            <a:ext cx="144854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55776" y="1707654"/>
            <a:ext cx="10081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640089" y="1707654"/>
            <a:ext cx="120322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394767" y="2139702"/>
            <a:ext cx="144854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59895" y="2198366"/>
            <a:ext cx="144854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394767" y="3003798"/>
            <a:ext cx="144854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148064" y="3003798"/>
            <a:ext cx="144854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78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01807" y="1419621"/>
            <a:ext cx="7741075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Жеке </a:t>
            </a:r>
            <a:r>
              <a:rPr lang="ru-RU" sz="2800" b="1" cap="none" spc="0" dirty="0" err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2800" b="1" cap="none" spc="0" dirty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kk-KZ" sz="2800" b="1" i="1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Бала, сый, егін сөздеріне түбірлес сөздер жазу.</a:t>
            </a:r>
            <a:endParaRPr lang="ru-RU" sz="2800" b="1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807" y="2859782"/>
            <a:ext cx="8185831" cy="820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түбір сөзге жұрнақ жалғау арқылы туынды сөз жасайды.</a:t>
            </a:r>
            <a:endParaRPr lang="ru-KZ" sz="20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1600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567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резентация на тему: &quot;L/O/G/O Рефлексия Сабақтағы кері байланыс Коучинг.&quot;.  Скачать бесплатно и без регистрации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987" y="913535"/>
            <a:ext cx="4602085" cy="353042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617987" y="267494"/>
            <a:ext cx="167424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24509" y="970586"/>
            <a:ext cx="3384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3-баспалдақ.Түбірлес сөздерді ажырата аламын.</a:t>
            </a:r>
          </a:p>
          <a:p>
            <a:endParaRPr lang="kk-KZ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2-баспалдақ Түбірге жұрнақ жалғап, туынды сөз жасаймын.</a:t>
            </a:r>
            <a:endParaRPr lang="ru-RU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1-баспалдақ. Сөздердің мағынасын білемін.</a:t>
            </a:r>
            <a:endParaRPr lang="ru-RU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i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51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80</TotalTime>
  <Words>231</Words>
  <Application>Microsoft Office PowerPoint</Application>
  <PresentationFormat>Экран (16:9)</PresentationFormat>
  <Paragraphs>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Calibri</vt:lpstr>
      <vt:lpstr>Corbel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КГУ Бастауыш 305</dc:creator>
  <cp:lastModifiedBy>User</cp:lastModifiedBy>
  <cp:revision>11</cp:revision>
  <dcterms:created xsi:type="dcterms:W3CDTF">2020-11-05T11:40:54Z</dcterms:created>
  <dcterms:modified xsi:type="dcterms:W3CDTF">2020-11-09T19:29:29Z</dcterms:modified>
</cp:coreProperties>
</file>