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62" r:id="rId2"/>
    <p:sldId id="265" r:id="rId3"/>
    <p:sldId id="259" r:id="rId4"/>
    <p:sldId id="258" r:id="rId5"/>
    <p:sldId id="257" r:id="rId6"/>
    <p:sldId id="261" r:id="rId7"/>
    <p:sldId id="263" r:id="rId8"/>
    <p:sldId id="260" r:id="rId9"/>
    <p:sldId id="264" r:id="rId10"/>
    <p:sldId id="267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704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6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4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40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26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46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92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4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18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12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17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99A0EF4-6718-4A57-9F9F-024505088C5D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051F90E-E2CD-4E5A-B31B-B141FD385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71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8.m4a"/><Relationship Id="rId7" Type="http://schemas.openxmlformats.org/officeDocument/2006/relationships/image" Target="../media/image13.png"/><Relationship Id="rId12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11" Type="http://schemas.openxmlformats.org/officeDocument/2006/relationships/image" Target="../media/image8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9.m4a"/><Relationship Id="rId7" Type="http://schemas.openxmlformats.org/officeDocument/2006/relationships/image" Target="../media/image19.jpe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9371" y="1567543"/>
            <a:ext cx="79683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kk-KZ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3-сынып</a:t>
            </a:r>
          </a:p>
          <a:p>
            <a:pPr lvl="0" algn="ctr" defTabSz="457200"/>
            <a:r>
              <a:rPr lang="kk-KZ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Пән: </a:t>
            </a:r>
            <a:r>
              <a:rPr lang="kk-KZ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</a:t>
            </a:r>
          </a:p>
          <a:p>
            <a:pPr lvl="0" algn="ctr" defTabSz="457200"/>
            <a:r>
              <a:rPr lang="kk-KZ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Бөлім: </a:t>
            </a:r>
            <a:r>
              <a:rPr lang="kk-KZ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Сәулет өнері туралы не білемін?</a:t>
            </a:r>
          </a:p>
          <a:p>
            <a:pPr lvl="0" algn="ctr" defTabSz="457200"/>
            <a:r>
              <a:rPr lang="kk-KZ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18-сабақ</a:t>
            </a:r>
            <a:endParaRPr lang="kk-KZ" sz="2800" b="1" dirty="0">
              <a:ln w="1905"/>
              <a:gradFill>
                <a:gsLst>
                  <a:gs pos="0">
                    <a:srgbClr val="818183">
                      <a:shade val="20000"/>
                      <a:satMod val="200000"/>
                    </a:srgbClr>
                  </a:gs>
                  <a:gs pos="78000">
                    <a:srgbClr val="818183">
                      <a:tint val="90000"/>
                      <a:shade val="89000"/>
                      <a:satMod val="220000"/>
                    </a:srgbClr>
                  </a:gs>
                  <a:gs pos="100000">
                    <a:srgbClr val="818183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/>
            <a:r>
              <a:rPr lang="kk-KZ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</a:t>
            </a:r>
          </a:p>
          <a:p>
            <a:pPr lvl="0" algn="ctr" defTabSz="457200"/>
            <a:r>
              <a:rPr lang="kk-KZ" sz="2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 пен баяндауыштың арасына қойылатын сызықша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5540AF1F-2175-4E3A-99A9-ECC90E372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6"/>
    </mc:Choice>
    <mc:Fallback>
      <p:transition spd="slow" advTm="1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0" y="1074056"/>
            <a:ext cx="8478520" cy="891903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Бүгін сабақта: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3257" y="1965959"/>
            <a:ext cx="8722614" cy="413004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бастауыш пен баяндауыштың арасына қойылатын сызықшаны білдің.</a:t>
            </a:r>
            <a:endParaRPr lang="ru-RU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474DBE-9500-4D62-86C4-43D14445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167" y="3947887"/>
            <a:ext cx="2066397" cy="1504483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966667A3-469B-4D93-8AD4-F53B4EDCF1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50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0"/>
    </mc:Choice>
    <mc:Fallback>
      <p:transition spd="slow" advTm="10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8857" y="1675084"/>
            <a:ext cx="9913257" cy="3100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 тапсырмасы: </a:t>
            </a:r>
          </a:p>
          <a:p>
            <a:r>
              <a:rPr lang="kk-KZ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-ережені жаттау;</a:t>
            </a:r>
          </a:p>
          <a:p>
            <a:r>
              <a:rPr lang="kk-KZ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-бастауыш пен баяндауыш арасындағы сызықшаның қойылуына 3 сөйлем құрап жазу.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 </a:t>
            </a:r>
            <a:r>
              <a:rPr lang="kk-KZ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сөйлем нұсқауға сәйкес құрайды.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FA35E071-19DA-4689-A893-5ABB0B64B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71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61"/>
    </mc:Choice>
    <mc:Fallback>
      <p:transition spd="slow" advTm="2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3371" y="1567542"/>
            <a:ext cx="9579429" cy="2614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 мақсаты: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-мұғалімнің көмегімен бастауыш пен баяндауыш арасына қойылатын сызықша туралы түсіну;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-жіберілген қателерді мұғалімнің көмегімен түзету.</a:t>
            </a:r>
            <a:endParaRPr lang="ru-RU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4EA39EBC-2588-4F7A-8A55-FA68F2471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0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8"/>
    </mc:Choice>
    <mc:Fallback>
      <p:transition spd="slow" advTm="1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318248" y="3566244"/>
            <a:ext cx="6096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201295" algn="l"/>
              </a:tabLst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 дегеніміз не?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201295" algn="l"/>
              </a:tabLst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Сұрақтары қандай?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1144" y="708445"/>
            <a:ext cx="6096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01295" algn="l"/>
              </a:tabLst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Бастауыш дегеніміз не?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201295" algn="l"/>
              </a:tabLst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Сұрақтары қандай?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7505" y="3611449"/>
            <a:ext cx="3492431" cy="9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  <a:tabLst>
                <a:tab pos="201295" algn="l"/>
              </a:tabLst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 есім дегеніміз не?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201295" algn="l"/>
              </a:tabLst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Сұрақтары қандай?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5200" y="1551978"/>
            <a:ext cx="273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әдісі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nazarov-gallery.ru/upload/iblock/b1a/b1acfd6dd83316a96a59bf48e186f1c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527" y="2100933"/>
            <a:ext cx="1665401" cy="16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07224" y="1586432"/>
            <a:ext cx="4123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Баяндауыш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сөйлемде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бастауыштың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қимылын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ісін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білдіріп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тұратын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сөздерді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атаймыз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Баяндауыш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істеді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не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қылды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қайтті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сұраққа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999" y="1586432"/>
            <a:ext cx="37532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Қимыл, іс – әрекеттің иесін білдіретін сөзді бастауыш дейді. Бастауыш кім? кімдер? не? нелер?  кімі? несі? нең? деген сұрақтарға жауап береді.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999" y="4473993"/>
            <a:ext cx="3817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Заттың атын білдіретін сөздер. </a:t>
            </a:r>
          </a:p>
          <a:p>
            <a:pPr algn="just"/>
            <a:r>
              <a:rPr lang="kk-K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 есім кім? кімдер? не ? нелер? деген сұраққа жауап береді?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8248" y="4631081"/>
            <a:ext cx="4873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заттың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қимылын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іс-әрекетін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білдіретін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сөздер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Етістік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істеді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не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қылды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қайтті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сұрақтарға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18248" y="70844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Баяндауыш дегеніміз не?</a:t>
            </a:r>
          </a:p>
          <a:p>
            <a:pPr marL="285750" indent="-285750">
              <a:buFontTx/>
              <a:buChar char="-"/>
            </a:pPr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Сұрақтары қандай?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8840" y="283638"/>
            <a:ext cx="7286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1-тапсырма. Берілген сұрақтарға жауап беріңдер.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998" y="5954519"/>
            <a:ext cx="5065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өткен тақырыпты біледі.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Звук 13">
            <a:hlinkClick r:id="" action="ppaction://media"/>
            <a:extLst>
              <a:ext uri="{FF2B5EF4-FFF2-40B4-BE49-F238E27FC236}">
                <a16:creationId xmlns:a16="http://schemas.microsoft.com/office/drawing/2014/main" id="{C55F28AB-4935-4D29-AC2F-A488F28747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04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45"/>
    </mc:Choice>
    <mc:Fallback>
      <p:transition spd="slow" advTm="12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10" grpId="0"/>
      <p:bldP spid="11" grpId="0"/>
      <p:bldP spid="12" grpId="0"/>
      <p:bldP spid="2" grpId="0"/>
      <p:bldP spid="3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1.vectorstock.com/i/1000x1000/58/05/human-ear-isolated-vector-378580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13205" r="24668" b="19209"/>
          <a:stretch/>
        </p:blipFill>
        <p:spPr bwMode="auto">
          <a:xfrm>
            <a:off x="614855" y="1576553"/>
            <a:ext cx="2396787" cy="34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s04.infourok.ru/uploads/ex/05ee/00137a65-58a1095b/hello_html_m35ed8f0b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29" y="1522632"/>
            <a:ext cx="2492684" cy="360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ev-s.balatili.kz/uploads/images/1fa022f2b1d0a0a8043ee978664f62b5/%D0%B5%D1%80%D1%82%D0%BE%D0%BA%D1%8B%D0%BC%20%D1%83%D0%BB%D0%B3%D0%B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3" t="22000" r="21809" b="16284"/>
          <a:stretch/>
        </p:blipFill>
        <p:spPr bwMode="auto">
          <a:xfrm>
            <a:off x="7630173" y="1576553"/>
            <a:ext cx="2595418" cy="399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34938" y="861516"/>
            <a:ext cx="2257062" cy="185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”’’’</a:t>
            </a:r>
            <a:endParaRPr lang="ru-RU"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3617" y="854364"/>
            <a:ext cx="3260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endParaRPr lang="ru-RU"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2296" y="854364"/>
            <a:ext cx="32604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0221" y="153630"/>
            <a:ext cx="7329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2-тапсырма. Ребусты шеш.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6246" y="5772803"/>
            <a:ext cx="405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Жауабы: Құлагер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FA10D3AD-C57C-4AFA-B08F-290E1F7D6D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17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0"/>
    </mc:Choice>
    <mc:Fallback>
      <p:transition spd="slow" advTm="1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asfokus.ru/images/photos/medium/6a7ee2eee9ce63aee4584efd1dfaf23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49"/>
          <a:stretch/>
        </p:blipFill>
        <p:spPr bwMode="auto">
          <a:xfrm>
            <a:off x="530194" y="384547"/>
            <a:ext cx="3925691" cy="34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0194" y="3807483"/>
            <a:ext cx="10544206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Құлагер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қазақ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даласындағы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еркіндік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бостандықтың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тектілік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табандылықтың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жүйріктік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сұлулықтың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символына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айналды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Ұзындығы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8 метр,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биіктігі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5 метр,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салмағы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5,5 тонна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болатын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таза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мыстан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құйылған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ескерткіш</a:t>
            </a:r>
            <a:r>
              <a:rPr lang="kk-KZ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46171" y="706458"/>
            <a:ext cx="698137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Астанадан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шақырым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жерде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Құлагерге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ескерткіш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орнатылған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Ескерткіш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«Астана–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Көкшетау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тасжолының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бойында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Құлагердің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мүсіні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мыстан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құйылған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 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Құлагер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әйгілі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Ақан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серінің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тұлпары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Ақан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-он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жасынан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әнге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өлеңге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домбыраға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әуес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55885" y="384547"/>
            <a:ext cx="7503885" cy="417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3-тапсырма</a:t>
            </a:r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Мәтінді тыңда. Оқулық 102-бет, 13-жаттығу.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194" y="5480505"/>
            <a:ext cx="11037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Дескрипторлар:</a:t>
            </a:r>
          </a:p>
          <a:p>
            <a:r>
              <a:rPr lang="kk-KZ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-мәтін бойынша берілген сұрақтарға жауап береді;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-мәтіндегі тыныс белгілеріне назар аударады.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A7E48E10-24AF-4CDB-A72A-131F9E92B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3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91"/>
    </mc:Choice>
    <mc:Fallback>
      <p:transition spd="slow" advTm="6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5860857"/>
              </p:ext>
            </p:extLst>
          </p:nvPr>
        </p:nvGraphicFramePr>
        <p:xfrm>
          <a:off x="696686" y="2334292"/>
          <a:ext cx="9942284" cy="327520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5481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1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Қай жануарға ескерткіш орнатылған?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Ескерткіш қай жерде орналасқан?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Ескерткіш қай металдан құйылған?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0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Құлагер кімнің тұлпары?</a:t>
                      </a:r>
                      <a:endParaRPr lang="ru-RU" sz="20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 descr="https://lh3.googleusercontent.com/lWMLOrExuILl12LVC0RajE8W04vW8WFHR6TuSl5exFH5va5andR4USaIfS8JpE7FtU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27" y="212171"/>
            <a:ext cx="2597930" cy="21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52489" y="2524103"/>
            <a:ext cx="212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Құлагер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6813" y="3182802"/>
            <a:ext cx="46556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Ескерткіш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«Астана–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Көкшетау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тасжолының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бойында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орналасқан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54057" y="4305159"/>
            <a:ext cx="4339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Құлагердің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мүсіні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мыстан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құйылған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4229" y="5152571"/>
            <a:ext cx="193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Ақан сері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3155" y="5609492"/>
            <a:ext cx="85779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Дескрипторлар:</a:t>
            </a:r>
          </a:p>
          <a:p>
            <a:pPr lvl="0"/>
            <a:r>
              <a:rPr lang="kk-KZ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-мәтін бойынша берілген сұрақтарға жауап береді;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kk-KZ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-мәтіндегі тыныс белгілеріне назар аударады.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200" y="5609492"/>
            <a:ext cx="1515380" cy="997752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73B71C36-81E9-4E1E-BC38-7C459AFA68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864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69"/>
    </mc:Choice>
    <mc:Fallback>
      <p:transition spd="slow" advTm="7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4800" y="1843314"/>
            <a:ext cx="9187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Ереже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баяндауыш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есімнен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жасалса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бастауыштан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кейін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сызықша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(–) 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қойылады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098" name="Picture 2" descr="https://atamuraweb.kz/wp-content/uploads/2020/08/8-1024x2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43" y="3228309"/>
            <a:ext cx="6966856" cy="132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yt3.ggpht.com/a/AATXAJwXVs2ArOoN4I4KbKS4da1IUWklRMG4rgDGGQ=s900-c-k-c0xffffffff-no-rj-m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6" y="1538868"/>
            <a:ext cx="2313304" cy="231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C3B8F425-F651-4FB5-900F-A99AD76FFE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61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53"/>
    </mc:Choice>
    <mc:Fallback>
      <p:transition spd="slow" advTm="2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30695" y="1828799"/>
            <a:ext cx="2173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Әділет не істеді?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Әділет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777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366" y="1250840"/>
            <a:ext cx="20218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Әділет  кім?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 есім    зат есім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Әділет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kk-KZ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</a:t>
            </a:r>
            <a:r>
              <a:rPr lang="kk-KZ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4497" y="2611165"/>
            <a:ext cx="19143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Сәуле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 есім   зат есім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Сәуле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kk-KZ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биші</a:t>
            </a:r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30696" y="3544823"/>
            <a:ext cx="1779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Сәуле не істеді?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Сәуле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биледі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777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79336" y="5385079"/>
            <a:ext cx="2358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Бала не істеді?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Бала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алма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жеді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777777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58121" y="2189020"/>
            <a:ext cx="74897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892738" y="3544824"/>
            <a:ext cx="414361" cy="304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493486" y="4625746"/>
            <a:ext cx="23585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Алма не?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 есім зат есім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Алма</a:t>
            </a:r>
            <a:r>
              <a:rPr lang="kk-KZ" alt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kk-KZ" altLang="ru-RU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жеміс</a:t>
            </a:r>
            <a:r>
              <a:rPr kumimoji="0" lang="kk-KZ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         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1279783" y="5612727"/>
            <a:ext cx="556676" cy="304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7" name="Picture 5" descr="http://sc0001.atbasar.aqmoedu.kz/arc/attach/528/292858/3_e15385586106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50" y="1026351"/>
            <a:ext cx="1555962" cy="122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otau.info/wp-content/uploads/2020/09/hello_html_323b3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258" y="1295970"/>
            <a:ext cx="1823476" cy="164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allart.kz/wp-content/uploads/2019/05/ajgulek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6"/>
          <a:stretch/>
        </p:blipFill>
        <p:spPr bwMode="auto">
          <a:xfrm>
            <a:off x="3054471" y="2437243"/>
            <a:ext cx="1238120" cy="14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fsd.kopilkaurokov.ru/up/html/2017/04/03/k_58e2439128ac9/406152_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0" t="11694" r="893" b="4711"/>
          <a:stretch/>
        </p:blipFill>
        <p:spPr bwMode="auto">
          <a:xfrm>
            <a:off x="9779245" y="3082278"/>
            <a:ext cx="1424521" cy="154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 descr="C:\Users\ЖЗМ\Desktop\85wyR2x.jpg"/>
          <p:cNvPicPr/>
          <p:nvPr/>
        </p:nvPicPr>
        <p:blipFill>
          <a:blip r:embed="rId9" cstate="print"/>
          <a:srcRect l="24158" t="10638" r="18760" b="14393"/>
          <a:stretch>
            <a:fillRect/>
          </a:stretch>
        </p:blipFill>
        <p:spPr bwMode="auto">
          <a:xfrm>
            <a:off x="3011324" y="4364952"/>
            <a:ext cx="125016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https://thumbs.dreamstime.com/b/%D1%81%D1%87%D0%B0%D1%81%D1%82%D0%BB%D0%B8%D0%B2%D1%8B%D0%B9-%D0%BC%D0%B0%D0%BB%D1%8C%D1%87%D0%B8%D0%BA-%D1%81%D0%B4%D0%B5%D1%80%D0%B6%D0%B8%D0%B2%D0%B0%D1%8F-%D1%8F%D0%B1%D0%BB%D0%BE%D0%BA%D0%BE-13144685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658" y="4683303"/>
            <a:ext cx="1759161" cy="175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33829" y="5704738"/>
            <a:ext cx="6730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Дескрипторлар:</a:t>
            </a:r>
          </a:p>
          <a:p>
            <a:r>
              <a:rPr lang="kk-K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өйлемдегі баяндауыштарды табады;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-сызықшаның қойылуын анықтайды.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4388" y="229674"/>
            <a:ext cx="115773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Суреттермен жұмыс. 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Екі бағандағы сөйлемдердің баяндауышын тауып, сұрақ қойыңдар. Оларды салыстырыңдар. Сызықшаның қойылуына мән беріңдер.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49061" y="5562884"/>
            <a:ext cx="1494933" cy="987429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9474AC7D-81EC-4FE3-9BC0-2D5284D4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19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41"/>
    </mc:Choice>
    <mc:Fallback>
      <p:transition spd="slow" advTm="89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3275" y="1036798"/>
            <a:ext cx="37172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Қасқырдың қаруы</a:t>
            </a: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Есектің қаруы</a:t>
            </a: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Бүркіттің қаруы</a:t>
            </a: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Жыланның қаруы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78189" y="1036798"/>
            <a:ext cx="191771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уы</a:t>
            </a: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күші</a:t>
            </a: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тісі</a:t>
            </a: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тырнағы</a:t>
            </a:r>
          </a:p>
          <a:p>
            <a:endParaRPr lang="ru-RU" b="1" i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349711" y="1535383"/>
            <a:ext cx="3497105" cy="2611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444967" y="2628632"/>
            <a:ext cx="3341299" cy="124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544501" y="4363237"/>
            <a:ext cx="3247335" cy="13861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542131" y="1663974"/>
            <a:ext cx="3358972" cy="39675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122" name="Picture 2" descr="https://f1.upet.com/V_4XYFYYeRA6_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29" y="963954"/>
            <a:ext cx="1448167" cy="11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urepng.com/public/uploads/medium/purepng.com-grey-donkey-standingdonkeygrey-donkeyassburrojackassneddydicky-441520281802d8xh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81" y="2038042"/>
            <a:ext cx="1934905" cy="142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m0-tub-kz.yandex.net/i?id=6d80be62a466d99cc27d6d37b6ad3a24-l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24" y="3714454"/>
            <a:ext cx="1776776" cy="120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kz.el24.kz/images/111217_101738_b6102f54b70f49055ee3c18dd54ca97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93" y="5337064"/>
            <a:ext cx="1776776" cy="105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53029" y="319722"/>
            <a:ext cx="10101942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kk-KZ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Шығармашылық үзіліс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kk-KZ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Жануарларды қаруымен сәйкестендір.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7321" y="6207444"/>
            <a:ext cx="6812049" cy="85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r>
              <a:rPr lang="kk-KZ" sz="2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Көп нүктенің орнына сөз қойып, өлеңді оқиды.</a:t>
            </a:r>
            <a:endParaRPr lang="ru-RU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7043" y="5609099"/>
            <a:ext cx="1390008" cy="1012024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A65B056-0050-4786-9CBA-F3F13C4240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039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47"/>
    </mc:Choice>
    <mc:Fallback>
      <p:transition spd="slow" advTm="43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5.7|10.6|17|9.2|13.3|10.6|21.3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7.9|12.5|15.3|1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1|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19.1|4.5|23.3|14.4|3.4|5.8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8.1|7.4|8.3|8.6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"/>
</p:tagLst>
</file>

<file path=ppt/theme/theme1.xml><?xml version="1.0" encoding="utf-8"?>
<a:theme xmlns:a="http://schemas.openxmlformats.org/drawingml/2006/main" name="Базис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282</TotalTime>
  <Words>564</Words>
  <Application>Microsoft Office PowerPoint</Application>
  <PresentationFormat>Широкоэкранный</PresentationFormat>
  <Paragraphs>124</Paragraphs>
  <Slides>11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Бүгін сабақта: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Дана</cp:lastModifiedBy>
  <cp:revision>30</cp:revision>
  <dcterms:created xsi:type="dcterms:W3CDTF">2020-10-25T05:12:34Z</dcterms:created>
  <dcterms:modified xsi:type="dcterms:W3CDTF">2020-11-11T07:50:02Z</dcterms:modified>
</cp:coreProperties>
</file>